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2"/>
  </p:notesMasterIdLst>
  <p:handoutMasterIdLst>
    <p:handoutMasterId r:id="rId43"/>
  </p:handoutMasterIdLst>
  <p:sldIdLst>
    <p:sldId id="256" r:id="rId5"/>
    <p:sldId id="257" r:id="rId6"/>
    <p:sldId id="266" r:id="rId7"/>
    <p:sldId id="269" r:id="rId8"/>
    <p:sldId id="270" r:id="rId9"/>
    <p:sldId id="271" r:id="rId10"/>
    <p:sldId id="272" r:id="rId11"/>
    <p:sldId id="273" r:id="rId12"/>
    <p:sldId id="274" r:id="rId13"/>
    <p:sldId id="275" r:id="rId14"/>
    <p:sldId id="258" r:id="rId15"/>
    <p:sldId id="276" r:id="rId16"/>
    <p:sldId id="259" r:id="rId17"/>
    <p:sldId id="260" r:id="rId18"/>
    <p:sldId id="277" r:id="rId19"/>
    <p:sldId id="278" r:id="rId20"/>
    <p:sldId id="279" r:id="rId21"/>
    <p:sldId id="280" r:id="rId22"/>
    <p:sldId id="281"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60"/>
  </p:normalViewPr>
  <p:slideViewPr>
    <p:cSldViewPr snapToGrid="0">
      <p:cViewPr>
        <p:scale>
          <a:sx n="73" d="100"/>
          <a:sy n="73" d="100"/>
        </p:scale>
        <p:origin x="440" y="36"/>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DIGRAMA NAGA VENKATA HAREESH" userId="56269907-110c-4044-9e05-0a20e8af9900" providerId="ADAL" clId="{E3AAF289-642D-4DB7-9933-50BA8D06DEFA}"/>
    <pc:docChg chg="undo custSel addSld modSld">
      <pc:chgData name="NANDIGRAMA NAGA VENKATA HAREESH" userId="56269907-110c-4044-9e05-0a20e8af9900" providerId="ADAL" clId="{E3AAF289-642D-4DB7-9933-50BA8D06DEFA}" dt="2021-09-11T12:39:46.363" v="1531" actId="1076"/>
      <pc:docMkLst>
        <pc:docMk/>
      </pc:docMkLst>
      <pc:sldChg chg="modSp mod modClrScheme chgLayout">
        <pc:chgData name="NANDIGRAMA NAGA VENKATA HAREESH" userId="56269907-110c-4044-9e05-0a20e8af9900" providerId="ADAL" clId="{E3AAF289-642D-4DB7-9933-50BA8D06DEFA}" dt="2021-09-11T06:35:49.450" v="8" actId="700"/>
        <pc:sldMkLst>
          <pc:docMk/>
          <pc:sldMk cId="2412294028" sldId="263"/>
        </pc:sldMkLst>
        <pc:spChg chg="mod ord">
          <ac:chgData name="NANDIGRAMA NAGA VENKATA HAREESH" userId="56269907-110c-4044-9e05-0a20e8af9900" providerId="ADAL" clId="{E3AAF289-642D-4DB7-9933-50BA8D06DEFA}" dt="2021-09-11T06:35:49.450" v="8" actId="700"/>
          <ac:spMkLst>
            <pc:docMk/>
            <pc:sldMk cId="2412294028" sldId="263"/>
            <ac:spMk id="2" creationId="{4DFF222A-0050-42E6-8C3E-86E3C365C411}"/>
          </ac:spMkLst>
        </pc:spChg>
        <pc:spChg chg="mod ord">
          <ac:chgData name="NANDIGRAMA NAGA VENKATA HAREESH" userId="56269907-110c-4044-9e05-0a20e8af9900" providerId="ADAL" clId="{E3AAF289-642D-4DB7-9933-50BA8D06DEFA}" dt="2021-09-11T06:35:49.450" v="8" actId="700"/>
          <ac:spMkLst>
            <pc:docMk/>
            <pc:sldMk cId="2412294028" sldId="263"/>
            <ac:spMk id="4" creationId="{4196946F-82A2-4DBD-98DD-DB5D7C5DF011}"/>
          </ac:spMkLst>
        </pc:spChg>
        <pc:spChg chg="mod ord">
          <ac:chgData name="NANDIGRAMA NAGA VENKATA HAREESH" userId="56269907-110c-4044-9e05-0a20e8af9900" providerId="ADAL" clId="{E3AAF289-642D-4DB7-9933-50BA8D06DEFA}" dt="2021-09-11T06:35:49.450" v="8" actId="700"/>
          <ac:spMkLst>
            <pc:docMk/>
            <pc:sldMk cId="2412294028" sldId="263"/>
            <ac:spMk id="7" creationId="{B15ED6EF-4F9A-41A9-B336-BFC6782228DF}"/>
          </ac:spMkLst>
        </pc:spChg>
        <pc:spChg chg="mod ord">
          <ac:chgData name="NANDIGRAMA NAGA VENKATA HAREESH" userId="56269907-110c-4044-9e05-0a20e8af9900" providerId="ADAL" clId="{E3AAF289-642D-4DB7-9933-50BA8D06DEFA}" dt="2021-09-11T06:35:49.450" v="8" actId="700"/>
          <ac:spMkLst>
            <pc:docMk/>
            <pc:sldMk cId="2412294028" sldId="263"/>
            <ac:spMk id="8" creationId="{477A6E10-A1AB-44F7-B196-12B4EE7B21E6}"/>
          </ac:spMkLst>
        </pc:spChg>
        <pc:spChg chg="mod ord">
          <ac:chgData name="NANDIGRAMA NAGA VENKATA HAREESH" userId="56269907-110c-4044-9e05-0a20e8af9900" providerId="ADAL" clId="{E3AAF289-642D-4DB7-9933-50BA8D06DEFA}" dt="2021-09-11T06:35:49.450" v="8" actId="700"/>
          <ac:spMkLst>
            <pc:docMk/>
            <pc:sldMk cId="2412294028" sldId="263"/>
            <ac:spMk id="9" creationId="{1BD5DDD4-B30F-43B5-9BA0-190CC29E9665}"/>
          </ac:spMkLst>
        </pc:spChg>
        <pc:picChg chg="mod ord">
          <ac:chgData name="NANDIGRAMA NAGA VENKATA HAREESH" userId="56269907-110c-4044-9e05-0a20e8af9900" providerId="ADAL" clId="{E3AAF289-642D-4DB7-9933-50BA8D06DEFA}" dt="2021-09-11T06:35:49.450" v="8" actId="700"/>
          <ac:picMkLst>
            <pc:docMk/>
            <pc:sldMk cId="2412294028" sldId="263"/>
            <ac:picMk id="12" creationId="{687E2450-8A1E-4D26-849A-27E0C773356D}"/>
          </ac:picMkLst>
        </pc:picChg>
        <pc:picChg chg="mod ord">
          <ac:chgData name="NANDIGRAMA NAGA VENKATA HAREESH" userId="56269907-110c-4044-9e05-0a20e8af9900" providerId="ADAL" clId="{E3AAF289-642D-4DB7-9933-50BA8D06DEFA}" dt="2021-09-11T06:35:49.450" v="8" actId="700"/>
          <ac:picMkLst>
            <pc:docMk/>
            <pc:sldMk cId="2412294028" sldId="263"/>
            <ac:picMk id="14" creationId="{8E520986-BC14-4C72-BA30-8EC5CE656F9B}"/>
          </ac:picMkLst>
        </pc:picChg>
        <pc:picChg chg="mod ord">
          <ac:chgData name="NANDIGRAMA NAGA VENKATA HAREESH" userId="56269907-110c-4044-9e05-0a20e8af9900" providerId="ADAL" clId="{E3AAF289-642D-4DB7-9933-50BA8D06DEFA}" dt="2021-09-11T06:35:49.450" v="8" actId="700"/>
          <ac:picMkLst>
            <pc:docMk/>
            <pc:sldMk cId="2412294028" sldId="263"/>
            <ac:picMk id="16" creationId="{A0609731-E84C-4760-AD5E-8E288693AE20}"/>
          </ac:picMkLst>
        </pc:picChg>
      </pc:sldChg>
      <pc:sldChg chg="modSp mod">
        <pc:chgData name="NANDIGRAMA NAGA VENKATA HAREESH" userId="56269907-110c-4044-9e05-0a20e8af9900" providerId="ADAL" clId="{E3AAF289-642D-4DB7-9933-50BA8D06DEFA}" dt="2021-09-11T06:35:50.258" v="9" actId="1076"/>
        <pc:sldMkLst>
          <pc:docMk/>
          <pc:sldMk cId="3633620968" sldId="274"/>
        </pc:sldMkLst>
        <pc:spChg chg="mod">
          <ac:chgData name="NANDIGRAMA NAGA VENKATA HAREESH" userId="56269907-110c-4044-9e05-0a20e8af9900" providerId="ADAL" clId="{E3AAF289-642D-4DB7-9933-50BA8D06DEFA}" dt="2021-09-11T06:35:11.582" v="1" actId="1076"/>
          <ac:spMkLst>
            <pc:docMk/>
            <pc:sldMk cId="3633620968" sldId="274"/>
            <ac:spMk id="4" creationId="{FACEF95F-9FAE-43B7-B5C8-DCDF214BCCC8}"/>
          </ac:spMkLst>
        </pc:spChg>
        <pc:picChg chg="mod">
          <ac:chgData name="NANDIGRAMA NAGA VENKATA HAREESH" userId="56269907-110c-4044-9e05-0a20e8af9900" providerId="ADAL" clId="{E3AAF289-642D-4DB7-9933-50BA8D06DEFA}" dt="2021-09-11T06:35:50.258" v="9" actId="1076"/>
          <ac:picMkLst>
            <pc:docMk/>
            <pc:sldMk cId="3633620968" sldId="274"/>
            <ac:picMk id="3" creationId="{F3657653-AB5A-4DD6-A9FD-12F08AEE33A6}"/>
          </ac:picMkLst>
        </pc:picChg>
      </pc:sldChg>
      <pc:sldChg chg="addSp delSp modSp mod">
        <pc:chgData name="NANDIGRAMA NAGA VENKATA HAREESH" userId="56269907-110c-4044-9e05-0a20e8af9900" providerId="ADAL" clId="{E3AAF289-642D-4DB7-9933-50BA8D06DEFA}" dt="2021-09-11T06:53:10.214" v="43"/>
        <pc:sldMkLst>
          <pc:docMk/>
          <pc:sldMk cId="2106333517" sldId="288"/>
        </pc:sldMkLst>
        <pc:grpChg chg="mod">
          <ac:chgData name="NANDIGRAMA NAGA VENKATA HAREESH" userId="56269907-110c-4044-9e05-0a20e8af9900" providerId="ADAL" clId="{E3AAF289-642D-4DB7-9933-50BA8D06DEFA}" dt="2021-09-11T06:51:51.306" v="16"/>
          <ac:grpSpMkLst>
            <pc:docMk/>
            <pc:sldMk cId="2106333517" sldId="288"/>
            <ac:grpSpMk id="6" creationId="{7F6D031D-C322-4AF1-8DB0-671497906D11}"/>
          </ac:grpSpMkLst>
        </pc:grpChg>
        <pc:grpChg chg="mod">
          <ac:chgData name="NANDIGRAMA NAGA VENKATA HAREESH" userId="56269907-110c-4044-9e05-0a20e8af9900" providerId="ADAL" clId="{E3AAF289-642D-4DB7-9933-50BA8D06DEFA}" dt="2021-09-11T06:52:59.607" v="23"/>
          <ac:grpSpMkLst>
            <pc:docMk/>
            <pc:sldMk cId="2106333517" sldId="288"/>
            <ac:grpSpMk id="13" creationId="{4FDCFF9C-7A9F-458F-B0A9-6276FE150D49}"/>
          </ac:grpSpMkLst>
        </pc:grpChg>
        <pc:grpChg chg="mod">
          <ac:chgData name="NANDIGRAMA NAGA VENKATA HAREESH" userId="56269907-110c-4044-9e05-0a20e8af9900" providerId="ADAL" clId="{E3AAF289-642D-4DB7-9933-50BA8D06DEFA}" dt="2021-09-11T06:53:01.059" v="26"/>
          <ac:grpSpMkLst>
            <pc:docMk/>
            <pc:sldMk cId="2106333517" sldId="288"/>
            <ac:grpSpMk id="16" creationId="{B9A6D255-3B9A-4FBF-9A49-BC04FFF4718A}"/>
          </ac:grpSpMkLst>
        </pc:grpChg>
        <pc:grpChg chg="del mod">
          <ac:chgData name="NANDIGRAMA NAGA VENKATA HAREESH" userId="56269907-110c-4044-9e05-0a20e8af9900" providerId="ADAL" clId="{E3AAF289-642D-4DB7-9933-50BA8D06DEFA}" dt="2021-09-11T06:53:10.214" v="43"/>
          <ac:grpSpMkLst>
            <pc:docMk/>
            <pc:sldMk cId="2106333517" sldId="288"/>
            <ac:grpSpMk id="25" creationId="{3E660760-6482-47DD-B95C-5084A2427127}"/>
          </ac:grpSpMkLst>
        </pc:grpChg>
        <pc:grpChg chg="mod">
          <ac:chgData name="NANDIGRAMA NAGA VENKATA HAREESH" userId="56269907-110c-4044-9e05-0a20e8af9900" providerId="ADAL" clId="{E3AAF289-642D-4DB7-9933-50BA8D06DEFA}" dt="2021-09-11T06:53:06.209" v="35"/>
          <ac:grpSpMkLst>
            <pc:docMk/>
            <pc:sldMk cId="2106333517" sldId="288"/>
            <ac:grpSpMk id="26" creationId="{5ADFFAF5-0BA2-46E0-B244-4A57FC10A6C0}"/>
          </ac:grpSpMkLst>
        </pc:grpChg>
        <pc:grpChg chg="mod">
          <ac:chgData name="NANDIGRAMA NAGA VENKATA HAREESH" userId="56269907-110c-4044-9e05-0a20e8af9900" providerId="ADAL" clId="{E3AAF289-642D-4DB7-9933-50BA8D06DEFA}" dt="2021-09-11T06:53:06.209" v="35"/>
          <ac:grpSpMkLst>
            <pc:docMk/>
            <pc:sldMk cId="2106333517" sldId="288"/>
            <ac:grpSpMk id="27" creationId="{4AC76AF4-1594-4734-83A2-58DDBE1F6AF4}"/>
          </ac:grpSpMkLst>
        </pc:grpChg>
        <pc:grpChg chg="mod">
          <ac:chgData name="NANDIGRAMA NAGA VENKATA HAREESH" userId="56269907-110c-4044-9e05-0a20e8af9900" providerId="ADAL" clId="{E3AAF289-642D-4DB7-9933-50BA8D06DEFA}" dt="2021-09-11T06:53:10.214" v="43"/>
          <ac:grpSpMkLst>
            <pc:docMk/>
            <pc:sldMk cId="2106333517" sldId="288"/>
            <ac:grpSpMk id="35" creationId="{1247A00B-9B1D-4D09-BC9C-D360AD4C318E}"/>
          </ac:grpSpMkLst>
        </pc:grpChg>
        <pc:inkChg chg="add">
          <ac:chgData name="NANDIGRAMA NAGA VENKATA HAREESH" userId="56269907-110c-4044-9e05-0a20e8af9900" providerId="ADAL" clId="{E3AAF289-642D-4DB7-9933-50BA8D06DEFA}" dt="2021-09-11T06:51:48.667" v="13" actId="9405"/>
          <ac:inkMkLst>
            <pc:docMk/>
            <pc:sldMk cId="2106333517" sldId="288"/>
            <ac:inkMk id="2" creationId="{D5F9F92B-12E1-4909-ACA8-BB98A9E2370A}"/>
          </ac:inkMkLst>
        </pc:inkChg>
        <pc:inkChg chg="add mod">
          <ac:chgData name="NANDIGRAMA NAGA VENKATA HAREESH" userId="56269907-110c-4044-9e05-0a20e8af9900" providerId="ADAL" clId="{E3AAF289-642D-4DB7-9933-50BA8D06DEFA}" dt="2021-09-11T06:51:51.306" v="16"/>
          <ac:inkMkLst>
            <pc:docMk/>
            <pc:sldMk cId="2106333517" sldId="288"/>
            <ac:inkMk id="3" creationId="{39EF4AB6-7EFE-4C5F-9849-65C02D75162E}"/>
          </ac:inkMkLst>
        </pc:inkChg>
        <pc:inkChg chg="add mod">
          <ac:chgData name="NANDIGRAMA NAGA VENKATA HAREESH" userId="56269907-110c-4044-9e05-0a20e8af9900" providerId="ADAL" clId="{E3AAF289-642D-4DB7-9933-50BA8D06DEFA}" dt="2021-09-11T06:51:51.306" v="16"/>
          <ac:inkMkLst>
            <pc:docMk/>
            <pc:sldMk cId="2106333517" sldId="288"/>
            <ac:inkMk id="4" creationId="{0298F1B6-E18B-4D08-858F-0150941B27BA}"/>
          </ac:inkMkLst>
        </pc:inkChg>
        <pc:inkChg chg="add mod">
          <ac:chgData name="NANDIGRAMA NAGA VENKATA HAREESH" userId="56269907-110c-4044-9e05-0a20e8af9900" providerId="ADAL" clId="{E3AAF289-642D-4DB7-9933-50BA8D06DEFA}" dt="2021-09-11T06:52:59.607" v="23"/>
          <ac:inkMkLst>
            <pc:docMk/>
            <pc:sldMk cId="2106333517" sldId="288"/>
            <ac:inkMk id="7" creationId="{5E25FC61-D0F7-47C4-867A-53D35E087B0E}"/>
          </ac:inkMkLst>
        </pc:inkChg>
        <pc:inkChg chg="add mod">
          <ac:chgData name="NANDIGRAMA NAGA VENKATA HAREESH" userId="56269907-110c-4044-9e05-0a20e8af9900" providerId="ADAL" clId="{E3AAF289-642D-4DB7-9933-50BA8D06DEFA}" dt="2021-09-11T06:52:59.607" v="23"/>
          <ac:inkMkLst>
            <pc:docMk/>
            <pc:sldMk cId="2106333517" sldId="288"/>
            <ac:inkMk id="8" creationId="{08E60E49-BE87-43F2-BB77-DF4AC4E40728}"/>
          </ac:inkMkLst>
        </pc:inkChg>
        <pc:inkChg chg="add mod">
          <ac:chgData name="NANDIGRAMA NAGA VENKATA HAREESH" userId="56269907-110c-4044-9e05-0a20e8af9900" providerId="ADAL" clId="{E3AAF289-642D-4DB7-9933-50BA8D06DEFA}" dt="2021-09-11T06:52:59.607" v="23"/>
          <ac:inkMkLst>
            <pc:docMk/>
            <pc:sldMk cId="2106333517" sldId="288"/>
            <ac:inkMk id="9" creationId="{FACBFE0B-0811-4E55-A4E4-7123AA73EDA5}"/>
          </ac:inkMkLst>
        </pc:inkChg>
        <pc:inkChg chg="add mod">
          <ac:chgData name="NANDIGRAMA NAGA VENKATA HAREESH" userId="56269907-110c-4044-9e05-0a20e8af9900" providerId="ADAL" clId="{E3AAF289-642D-4DB7-9933-50BA8D06DEFA}" dt="2021-09-11T06:52:59.607" v="23"/>
          <ac:inkMkLst>
            <pc:docMk/>
            <pc:sldMk cId="2106333517" sldId="288"/>
            <ac:inkMk id="10" creationId="{CE6AC397-2235-4877-8325-54FBB1F76DF1}"/>
          </ac:inkMkLst>
        </pc:inkChg>
        <pc:inkChg chg="add mod">
          <ac:chgData name="NANDIGRAMA NAGA VENKATA HAREESH" userId="56269907-110c-4044-9e05-0a20e8af9900" providerId="ADAL" clId="{E3AAF289-642D-4DB7-9933-50BA8D06DEFA}" dt="2021-09-11T06:52:59.607" v="23"/>
          <ac:inkMkLst>
            <pc:docMk/>
            <pc:sldMk cId="2106333517" sldId="288"/>
            <ac:inkMk id="11" creationId="{6CDE51D9-8815-4A7C-B092-70BBBCA88940}"/>
          </ac:inkMkLst>
        </pc:inkChg>
        <pc:inkChg chg="add mod">
          <ac:chgData name="NANDIGRAMA NAGA VENKATA HAREESH" userId="56269907-110c-4044-9e05-0a20e8af9900" providerId="ADAL" clId="{E3AAF289-642D-4DB7-9933-50BA8D06DEFA}" dt="2021-09-11T06:53:01.059" v="26"/>
          <ac:inkMkLst>
            <pc:docMk/>
            <pc:sldMk cId="2106333517" sldId="288"/>
            <ac:inkMk id="12" creationId="{465558DF-5B9E-434B-B56E-10D0E8C57176}"/>
          </ac:inkMkLst>
        </pc:inkChg>
        <pc:inkChg chg="add mod">
          <ac:chgData name="NANDIGRAMA NAGA VENKATA HAREESH" userId="56269907-110c-4044-9e05-0a20e8af9900" providerId="ADAL" clId="{E3AAF289-642D-4DB7-9933-50BA8D06DEFA}" dt="2021-09-11T06:53:01.059" v="26"/>
          <ac:inkMkLst>
            <pc:docMk/>
            <pc:sldMk cId="2106333517" sldId="288"/>
            <ac:inkMk id="14" creationId="{DFBDC182-8F29-479C-B143-A18FBFA4F024}"/>
          </ac:inkMkLst>
        </pc:inkChg>
        <pc:inkChg chg="add mod">
          <ac:chgData name="NANDIGRAMA NAGA VENKATA HAREESH" userId="56269907-110c-4044-9e05-0a20e8af9900" providerId="ADAL" clId="{E3AAF289-642D-4DB7-9933-50BA8D06DEFA}" dt="2021-09-11T06:53:01.059" v="26"/>
          <ac:inkMkLst>
            <pc:docMk/>
            <pc:sldMk cId="2106333517" sldId="288"/>
            <ac:inkMk id="15" creationId="{3C7297C7-C1E9-431D-A738-0734CEF77988}"/>
          </ac:inkMkLst>
        </pc:inkChg>
        <pc:inkChg chg="add mod">
          <ac:chgData name="NANDIGRAMA NAGA VENKATA HAREESH" userId="56269907-110c-4044-9e05-0a20e8af9900" providerId="ADAL" clId="{E3AAF289-642D-4DB7-9933-50BA8D06DEFA}" dt="2021-09-11T06:53:06.209" v="35"/>
          <ac:inkMkLst>
            <pc:docMk/>
            <pc:sldMk cId="2106333517" sldId="288"/>
            <ac:inkMk id="17" creationId="{8EE74BED-DD2A-4FEF-9A35-8CA4FB89047D}"/>
          </ac:inkMkLst>
        </pc:inkChg>
        <pc:inkChg chg="add mod">
          <ac:chgData name="NANDIGRAMA NAGA VENKATA HAREESH" userId="56269907-110c-4044-9e05-0a20e8af9900" providerId="ADAL" clId="{E3AAF289-642D-4DB7-9933-50BA8D06DEFA}" dt="2021-09-11T06:53:06.209" v="35"/>
          <ac:inkMkLst>
            <pc:docMk/>
            <pc:sldMk cId="2106333517" sldId="288"/>
            <ac:inkMk id="18" creationId="{7B352AB4-CF48-4F4A-84C7-98A8FA400965}"/>
          </ac:inkMkLst>
        </pc:inkChg>
        <pc:inkChg chg="add mod">
          <ac:chgData name="NANDIGRAMA NAGA VENKATA HAREESH" userId="56269907-110c-4044-9e05-0a20e8af9900" providerId="ADAL" clId="{E3AAF289-642D-4DB7-9933-50BA8D06DEFA}" dt="2021-09-11T06:53:06.209" v="35"/>
          <ac:inkMkLst>
            <pc:docMk/>
            <pc:sldMk cId="2106333517" sldId="288"/>
            <ac:inkMk id="19" creationId="{9F45C8D3-B6C1-4A0F-8D22-CAE97DFD5011}"/>
          </ac:inkMkLst>
        </pc:inkChg>
        <pc:inkChg chg="add mod">
          <ac:chgData name="NANDIGRAMA NAGA VENKATA HAREESH" userId="56269907-110c-4044-9e05-0a20e8af9900" providerId="ADAL" clId="{E3AAF289-642D-4DB7-9933-50BA8D06DEFA}" dt="2021-09-11T06:53:06.209" v="35"/>
          <ac:inkMkLst>
            <pc:docMk/>
            <pc:sldMk cId="2106333517" sldId="288"/>
            <ac:inkMk id="20" creationId="{CDA77C2C-15B1-4075-ADB5-DFA4F35F28C6}"/>
          </ac:inkMkLst>
        </pc:inkChg>
        <pc:inkChg chg="add mod">
          <ac:chgData name="NANDIGRAMA NAGA VENKATA HAREESH" userId="56269907-110c-4044-9e05-0a20e8af9900" providerId="ADAL" clId="{E3AAF289-642D-4DB7-9933-50BA8D06DEFA}" dt="2021-09-11T06:53:06.209" v="35"/>
          <ac:inkMkLst>
            <pc:docMk/>
            <pc:sldMk cId="2106333517" sldId="288"/>
            <ac:inkMk id="21" creationId="{FC163B76-D4A9-4F3F-8F45-55FA5ECB1530}"/>
          </ac:inkMkLst>
        </pc:inkChg>
        <pc:inkChg chg="add mod">
          <ac:chgData name="NANDIGRAMA NAGA VENKATA HAREESH" userId="56269907-110c-4044-9e05-0a20e8af9900" providerId="ADAL" clId="{E3AAF289-642D-4DB7-9933-50BA8D06DEFA}" dt="2021-09-11T06:53:06.209" v="35"/>
          <ac:inkMkLst>
            <pc:docMk/>
            <pc:sldMk cId="2106333517" sldId="288"/>
            <ac:inkMk id="22" creationId="{EDB77751-BCC5-4072-A8C5-599182470A5A}"/>
          </ac:inkMkLst>
        </pc:inkChg>
        <pc:inkChg chg="add mod">
          <ac:chgData name="NANDIGRAMA NAGA VENKATA HAREESH" userId="56269907-110c-4044-9e05-0a20e8af9900" providerId="ADAL" clId="{E3AAF289-642D-4DB7-9933-50BA8D06DEFA}" dt="2021-09-11T06:53:10.214" v="43"/>
          <ac:inkMkLst>
            <pc:docMk/>
            <pc:sldMk cId="2106333517" sldId="288"/>
            <ac:inkMk id="23" creationId="{B5513EDE-145A-4DC7-957C-06AFEDBF68D6}"/>
          </ac:inkMkLst>
        </pc:inkChg>
        <pc:inkChg chg="add mod">
          <ac:chgData name="NANDIGRAMA NAGA VENKATA HAREESH" userId="56269907-110c-4044-9e05-0a20e8af9900" providerId="ADAL" clId="{E3AAF289-642D-4DB7-9933-50BA8D06DEFA}" dt="2021-09-11T06:53:10.214" v="43"/>
          <ac:inkMkLst>
            <pc:docMk/>
            <pc:sldMk cId="2106333517" sldId="288"/>
            <ac:inkMk id="24" creationId="{CA17C6DA-2FB6-4923-84B9-5BF8019DC590}"/>
          </ac:inkMkLst>
        </pc:inkChg>
        <pc:inkChg chg="add mod">
          <ac:chgData name="NANDIGRAMA NAGA VENKATA HAREESH" userId="56269907-110c-4044-9e05-0a20e8af9900" providerId="ADAL" clId="{E3AAF289-642D-4DB7-9933-50BA8D06DEFA}" dt="2021-09-11T06:53:10.214" v="43"/>
          <ac:inkMkLst>
            <pc:docMk/>
            <pc:sldMk cId="2106333517" sldId="288"/>
            <ac:inkMk id="28" creationId="{F4133AD1-2753-40B8-A12E-5FBEFBF7BB40}"/>
          </ac:inkMkLst>
        </pc:inkChg>
        <pc:inkChg chg="add mod">
          <ac:chgData name="NANDIGRAMA NAGA VENKATA HAREESH" userId="56269907-110c-4044-9e05-0a20e8af9900" providerId="ADAL" clId="{E3AAF289-642D-4DB7-9933-50BA8D06DEFA}" dt="2021-09-11T06:53:10.214" v="43"/>
          <ac:inkMkLst>
            <pc:docMk/>
            <pc:sldMk cId="2106333517" sldId="288"/>
            <ac:inkMk id="29" creationId="{851EA738-18E3-4B8D-B7BA-44B9641A2518}"/>
          </ac:inkMkLst>
        </pc:inkChg>
        <pc:inkChg chg="add mod">
          <ac:chgData name="NANDIGRAMA NAGA VENKATA HAREESH" userId="56269907-110c-4044-9e05-0a20e8af9900" providerId="ADAL" clId="{E3AAF289-642D-4DB7-9933-50BA8D06DEFA}" dt="2021-09-11T06:53:10.214" v="43"/>
          <ac:inkMkLst>
            <pc:docMk/>
            <pc:sldMk cId="2106333517" sldId="288"/>
            <ac:inkMk id="30" creationId="{D279C4F3-BB10-4701-A902-C7A158B1FA46}"/>
          </ac:inkMkLst>
        </pc:inkChg>
        <pc:inkChg chg="add mod">
          <ac:chgData name="NANDIGRAMA NAGA VENKATA HAREESH" userId="56269907-110c-4044-9e05-0a20e8af9900" providerId="ADAL" clId="{E3AAF289-642D-4DB7-9933-50BA8D06DEFA}" dt="2021-09-11T06:53:10.214" v="43"/>
          <ac:inkMkLst>
            <pc:docMk/>
            <pc:sldMk cId="2106333517" sldId="288"/>
            <ac:inkMk id="31" creationId="{8AABA3EB-9076-41F5-A83A-19E6BEE81EE1}"/>
          </ac:inkMkLst>
        </pc:inkChg>
        <pc:inkChg chg="add mod">
          <ac:chgData name="NANDIGRAMA NAGA VENKATA HAREESH" userId="56269907-110c-4044-9e05-0a20e8af9900" providerId="ADAL" clId="{E3AAF289-642D-4DB7-9933-50BA8D06DEFA}" dt="2021-09-11T06:53:10.214" v="43"/>
          <ac:inkMkLst>
            <pc:docMk/>
            <pc:sldMk cId="2106333517" sldId="288"/>
            <ac:inkMk id="32" creationId="{3A8023E3-EA5A-4C1E-9D91-B5C651140A5B}"/>
          </ac:inkMkLst>
        </pc:inkChg>
        <pc:inkChg chg="add mod">
          <ac:chgData name="NANDIGRAMA NAGA VENKATA HAREESH" userId="56269907-110c-4044-9e05-0a20e8af9900" providerId="ADAL" clId="{E3AAF289-642D-4DB7-9933-50BA8D06DEFA}" dt="2021-09-11T06:53:10.214" v="43"/>
          <ac:inkMkLst>
            <pc:docMk/>
            <pc:sldMk cId="2106333517" sldId="288"/>
            <ac:inkMk id="33" creationId="{73F9E78D-A7F4-4B1C-A72E-33F3BEAA83BF}"/>
          </ac:inkMkLst>
        </pc:inkChg>
        <pc:inkChg chg="add mod">
          <ac:chgData name="NANDIGRAMA NAGA VENKATA HAREESH" userId="56269907-110c-4044-9e05-0a20e8af9900" providerId="ADAL" clId="{E3AAF289-642D-4DB7-9933-50BA8D06DEFA}" dt="2021-09-11T06:53:10.214" v="43"/>
          <ac:inkMkLst>
            <pc:docMk/>
            <pc:sldMk cId="2106333517" sldId="288"/>
            <ac:inkMk id="34" creationId="{CE76A3B7-7451-4B61-AE81-5967377296BB}"/>
          </ac:inkMkLst>
        </pc:inkChg>
      </pc:sldChg>
      <pc:sldChg chg="addSp delSp modSp new mod">
        <pc:chgData name="NANDIGRAMA NAGA VENKATA HAREESH" userId="56269907-110c-4044-9e05-0a20e8af9900" providerId="ADAL" clId="{E3AAF289-642D-4DB7-9933-50BA8D06DEFA}" dt="2021-09-11T07:03:07.355" v="359"/>
        <pc:sldMkLst>
          <pc:docMk/>
          <pc:sldMk cId="2179089555" sldId="289"/>
        </pc:sldMkLst>
        <pc:grpChg chg="del mod">
          <ac:chgData name="NANDIGRAMA NAGA VENKATA HAREESH" userId="56269907-110c-4044-9e05-0a20e8af9900" providerId="ADAL" clId="{E3AAF289-642D-4DB7-9933-50BA8D06DEFA}" dt="2021-09-11T06:53:20.784" v="49"/>
          <ac:grpSpMkLst>
            <pc:docMk/>
            <pc:sldMk cId="2179089555" sldId="289"/>
            <ac:grpSpMk id="7" creationId="{8249A02C-D2A9-444F-85C3-BA3340BAA2F8}"/>
          </ac:grpSpMkLst>
        </pc:grpChg>
        <pc:grpChg chg="del mod">
          <ac:chgData name="NANDIGRAMA NAGA VENKATA HAREESH" userId="56269907-110c-4044-9e05-0a20e8af9900" providerId="ADAL" clId="{E3AAF289-642D-4DB7-9933-50BA8D06DEFA}" dt="2021-09-11T07:01:54.187" v="274"/>
          <ac:grpSpMkLst>
            <pc:docMk/>
            <pc:sldMk cId="2179089555" sldId="289"/>
            <ac:grpSpMk id="13" creationId="{A5BB03BD-9AE7-44B1-8FB0-5A7FFB48C8F3}"/>
          </ac:grpSpMkLst>
        </pc:grpChg>
        <pc:grpChg chg="del mod">
          <ac:chgData name="NANDIGRAMA NAGA VENKATA HAREESH" userId="56269907-110c-4044-9e05-0a20e8af9900" providerId="ADAL" clId="{E3AAF289-642D-4DB7-9933-50BA8D06DEFA}" dt="2021-09-11T06:53:48.283" v="95"/>
          <ac:grpSpMkLst>
            <pc:docMk/>
            <pc:sldMk cId="2179089555" sldId="289"/>
            <ac:grpSpMk id="16" creationId="{CB627BDF-1CFB-430B-B9A8-486DE2CFE5B2}"/>
          </ac:grpSpMkLst>
        </pc:grpChg>
        <pc:grpChg chg="mod">
          <ac:chgData name="NANDIGRAMA NAGA VENKATA HAREESH" userId="56269907-110c-4044-9e05-0a20e8af9900" providerId="ADAL" clId="{E3AAF289-642D-4DB7-9933-50BA8D06DEFA}" dt="2021-09-11T06:53:48.283" v="95"/>
          <ac:grpSpMkLst>
            <pc:docMk/>
            <pc:sldMk cId="2179089555" sldId="289"/>
            <ac:grpSpMk id="52" creationId="{89A0936D-AAE2-4F03-A5D4-051B28A0229F}"/>
          </ac:grpSpMkLst>
        </pc:grpChg>
        <pc:grpChg chg="mod">
          <ac:chgData name="NANDIGRAMA NAGA VENKATA HAREESH" userId="56269907-110c-4044-9e05-0a20e8af9900" providerId="ADAL" clId="{E3AAF289-642D-4DB7-9933-50BA8D06DEFA}" dt="2021-09-11T06:53:48.283" v="95"/>
          <ac:grpSpMkLst>
            <pc:docMk/>
            <pc:sldMk cId="2179089555" sldId="289"/>
            <ac:grpSpMk id="53" creationId="{53357C2F-767A-4F53-8D20-F14C6C20A946}"/>
          </ac:grpSpMkLst>
        </pc:grpChg>
        <pc:grpChg chg="mod">
          <ac:chgData name="NANDIGRAMA NAGA VENKATA HAREESH" userId="56269907-110c-4044-9e05-0a20e8af9900" providerId="ADAL" clId="{E3AAF289-642D-4DB7-9933-50BA8D06DEFA}" dt="2021-09-11T06:53:48.283" v="95"/>
          <ac:grpSpMkLst>
            <pc:docMk/>
            <pc:sldMk cId="2179089555" sldId="289"/>
            <ac:grpSpMk id="54" creationId="{1F5FD943-112D-4453-B9FA-00D888F77EDA}"/>
          </ac:grpSpMkLst>
        </pc:grpChg>
        <pc:grpChg chg="mod">
          <ac:chgData name="NANDIGRAMA NAGA VENKATA HAREESH" userId="56269907-110c-4044-9e05-0a20e8af9900" providerId="ADAL" clId="{E3AAF289-642D-4DB7-9933-50BA8D06DEFA}" dt="2021-09-11T06:53:48.283" v="95"/>
          <ac:grpSpMkLst>
            <pc:docMk/>
            <pc:sldMk cId="2179089555" sldId="289"/>
            <ac:grpSpMk id="55" creationId="{BCCEED82-1A3C-4167-821A-E52F98B3E3FC}"/>
          </ac:grpSpMkLst>
        </pc:grpChg>
        <pc:grpChg chg="mod">
          <ac:chgData name="NANDIGRAMA NAGA VENKATA HAREESH" userId="56269907-110c-4044-9e05-0a20e8af9900" providerId="ADAL" clId="{E3AAF289-642D-4DB7-9933-50BA8D06DEFA}" dt="2021-09-11T06:53:48.283" v="95"/>
          <ac:grpSpMkLst>
            <pc:docMk/>
            <pc:sldMk cId="2179089555" sldId="289"/>
            <ac:grpSpMk id="56" creationId="{430A03CB-7768-4582-B159-6E1B411A5785}"/>
          </ac:grpSpMkLst>
        </pc:grpChg>
        <pc:grpChg chg="mod">
          <ac:chgData name="NANDIGRAMA NAGA VENKATA HAREESH" userId="56269907-110c-4044-9e05-0a20e8af9900" providerId="ADAL" clId="{E3AAF289-642D-4DB7-9933-50BA8D06DEFA}" dt="2021-09-11T06:53:48.283" v="95"/>
          <ac:grpSpMkLst>
            <pc:docMk/>
            <pc:sldMk cId="2179089555" sldId="289"/>
            <ac:grpSpMk id="57" creationId="{DEB43814-723C-435D-9723-8B4C4FD82515}"/>
          </ac:grpSpMkLst>
        </pc:grpChg>
        <pc:grpChg chg="mod">
          <ac:chgData name="NANDIGRAMA NAGA VENKATA HAREESH" userId="56269907-110c-4044-9e05-0a20e8af9900" providerId="ADAL" clId="{E3AAF289-642D-4DB7-9933-50BA8D06DEFA}" dt="2021-09-11T06:53:48.283" v="95"/>
          <ac:grpSpMkLst>
            <pc:docMk/>
            <pc:sldMk cId="2179089555" sldId="289"/>
            <ac:grpSpMk id="58" creationId="{CB608F3A-A8F1-4076-B3D9-03DDC6F0548C}"/>
          </ac:grpSpMkLst>
        </pc:grpChg>
        <pc:grpChg chg="mod">
          <ac:chgData name="NANDIGRAMA NAGA VENKATA HAREESH" userId="56269907-110c-4044-9e05-0a20e8af9900" providerId="ADAL" clId="{E3AAF289-642D-4DB7-9933-50BA8D06DEFA}" dt="2021-09-11T06:53:48.283" v="95"/>
          <ac:grpSpMkLst>
            <pc:docMk/>
            <pc:sldMk cId="2179089555" sldId="289"/>
            <ac:grpSpMk id="59" creationId="{072C5BF7-889E-4FE9-875E-898B2B56DC94}"/>
          </ac:grpSpMkLst>
        </pc:grpChg>
        <pc:grpChg chg="mod">
          <ac:chgData name="NANDIGRAMA NAGA VENKATA HAREESH" userId="56269907-110c-4044-9e05-0a20e8af9900" providerId="ADAL" clId="{E3AAF289-642D-4DB7-9933-50BA8D06DEFA}" dt="2021-09-11T06:53:48.283" v="95"/>
          <ac:grpSpMkLst>
            <pc:docMk/>
            <pc:sldMk cId="2179089555" sldId="289"/>
            <ac:grpSpMk id="60" creationId="{1812767D-00A4-49F0-A865-CEB42531B6FE}"/>
          </ac:grpSpMkLst>
        </pc:grpChg>
        <pc:grpChg chg="mod">
          <ac:chgData name="NANDIGRAMA NAGA VENKATA HAREESH" userId="56269907-110c-4044-9e05-0a20e8af9900" providerId="ADAL" clId="{E3AAF289-642D-4DB7-9933-50BA8D06DEFA}" dt="2021-09-11T06:53:51.960" v="104"/>
          <ac:grpSpMkLst>
            <pc:docMk/>
            <pc:sldMk cId="2179089555" sldId="289"/>
            <ac:grpSpMk id="69" creationId="{51D90C3E-156E-45AF-9C25-FB41ABEEECDB}"/>
          </ac:grpSpMkLst>
        </pc:grpChg>
        <pc:grpChg chg="del mod">
          <ac:chgData name="NANDIGRAMA NAGA VENKATA HAREESH" userId="56269907-110c-4044-9e05-0a20e8af9900" providerId="ADAL" clId="{E3AAF289-642D-4DB7-9933-50BA8D06DEFA}" dt="2021-09-11T06:54:14.939" v="148"/>
          <ac:grpSpMkLst>
            <pc:docMk/>
            <pc:sldMk cId="2179089555" sldId="289"/>
            <ac:grpSpMk id="73" creationId="{B595082F-8FD5-44A8-9DFF-CC8FF6A8C766}"/>
          </ac:grpSpMkLst>
        </pc:grpChg>
        <pc:grpChg chg="mod">
          <ac:chgData name="NANDIGRAMA NAGA VENKATA HAREESH" userId="56269907-110c-4044-9e05-0a20e8af9900" providerId="ADAL" clId="{E3AAF289-642D-4DB7-9933-50BA8D06DEFA}" dt="2021-09-11T06:54:14.939" v="148"/>
          <ac:grpSpMkLst>
            <pc:docMk/>
            <pc:sldMk cId="2179089555" sldId="289"/>
            <ac:grpSpMk id="113" creationId="{F8789B1B-2AD5-43C2-B29B-56E9EE34045C}"/>
          </ac:grpSpMkLst>
        </pc:grpChg>
        <pc:grpChg chg="mod">
          <ac:chgData name="NANDIGRAMA NAGA VENKATA HAREESH" userId="56269907-110c-4044-9e05-0a20e8af9900" providerId="ADAL" clId="{E3AAF289-642D-4DB7-9933-50BA8D06DEFA}" dt="2021-09-11T06:54:14.939" v="148"/>
          <ac:grpSpMkLst>
            <pc:docMk/>
            <pc:sldMk cId="2179089555" sldId="289"/>
            <ac:grpSpMk id="114" creationId="{00F55118-40E0-4925-A430-03B1EB9618BD}"/>
          </ac:grpSpMkLst>
        </pc:grpChg>
        <pc:grpChg chg="mod">
          <ac:chgData name="NANDIGRAMA NAGA VENKATA HAREESH" userId="56269907-110c-4044-9e05-0a20e8af9900" providerId="ADAL" clId="{E3AAF289-642D-4DB7-9933-50BA8D06DEFA}" dt="2021-09-11T06:54:14.939" v="148"/>
          <ac:grpSpMkLst>
            <pc:docMk/>
            <pc:sldMk cId="2179089555" sldId="289"/>
            <ac:grpSpMk id="115" creationId="{EA9A9C5C-C7D0-4A4A-963A-794C06CA9C22}"/>
          </ac:grpSpMkLst>
        </pc:grpChg>
        <pc:grpChg chg="mod">
          <ac:chgData name="NANDIGRAMA NAGA VENKATA HAREESH" userId="56269907-110c-4044-9e05-0a20e8af9900" providerId="ADAL" clId="{E3AAF289-642D-4DB7-9933-50BA8D06DEFA}" dt="2021-09-11T06:54:14.939" v="148"/>
          <ac:grpSpMkLst>
            <pc:docMk/>
            <pc:sldMk cId="2179089555" sldId="289"/>
            <ac:grpSpMk id="116" creationId="{F607F43D-E260-47B9-8BF5-62F4B5B40356}"/>
          </ac:grpSpMkLst>
        </pc:grpChg>
        <pc:grpChg chg="mod">
          <ac:chgData name="NANDIGRAMA NAGA VENKATA HAREESH" userId="56269907-110c-4044-9e05-0a20e8af9900" providerId="ADAL" clId="{E3AAF289-642D-4DB7-9933-50BA8D06DEFA}" dt="2021-09-11T06:54:14.939" v="148"/>
          <ac:grpSpMkLst>
            <pc:docMk/>
            <pc:sldMk cId="2179089555" sldId="289"/>
            <ac:grpSpMk id="117" creationId="{7BE898B4-8E76-4E99-8A1F-8A46050E267E}"/>
          </ac:grpSpMkLst>
        </pc:grpChg>
        <pc:grpChg chg="mod">
          <ac:chgData name="NANDIGRAMA NAGA VENKATA HAREESH" userId="56269907-110c-4044-9e05-0a20e8af9900" providerId="ADAL" clId="{E3AAF289-642D-4DB7-9933-50BA8D06DEFA}" dt="2021-09-11T06:54:14.939" v="148"/>
          <ac:grpSpMkLst>
            <pc:docMk/>
            <pc:sldMk cId="2179089555" sldId="289"/>
            <ac:grpSpMk id="118" creationId="{F7A23790-3935-4F14-9023-D58A82AB3A2D}"/>
          </ac:grpSpMkLst>
        </pc:grpChg>
        <pc:grpChg chg="mod">
          <ac:chgData name="NANDIGRAMA NAGA VENKATA HAREESH" userId="56269907-110c-4044-9e05-0a20e8af9900" providerId="ADAL" clId="{E3AAF289-642D-4DB7-9933-50BA8D06DEFA}" dt="2021-09-11T06:54:14.939" v="148"/>
          <ac:grpSpMkLst>
            <pc:docMk/>
            <pc:sldMk cId="2179089555" sldId="289"/>
            <ac:grpSpMk id="119" creationId="{E5856363-27E8-4908-9653-7A83DD0F8E06}"/>
          </ac:grpSpMkLst>
        </pc:grpChg>
        <pc:grpChg chg="mod">
          <ac:chgData name="NANDIGRAMA NAGA VENKATA HAREESH" userId="56269907-110c-4044-9e05-0a20e8af9900" providerId="ADAL" clId="{E3AAF289-642D-4DB7-9933-50BA8D06DEFA}" dt="2021-09-11T06:54:14.939" v="148"/>
          <ac:grpSpMkLst>
            <pc:docMk/>
            <pc:sldMk cId="2179089555" sldId="289"/>
            <ac:grpSpMk id="120" creationId="{CA16EEB6-FDF4-47F9-AB65-8676EF799780}"/>
          </ac:grpSpMkLst>
        </pc:grpChg>
        <pc:grpChg chg="mod">
          <ac:chgData name="NANDIGRAMA NAGA VENKATA HAREESH" userId="56269907-110c-4044-9e05-0a20e8af9900" providerId="ADAL" clId="{E3AAF289-642D-4DB7-9933-50BA8D06DEFA}" dt="2021-09-11T06:54:24.063" v="160"/>
          <ac:grpSpMkLst>
            <pc:docMk/>
            <pc:sldMk cId="2179089555" sldId="289"/>
            <ac:grpSpMk id="131" creationId="{CB6A2F5F-736B-4742-80D2-F55AA10DDD03}"/>
          </ac:grpSpMkLst>
        </pc:grpChg>
        <pc:grpChg chg="mod">
          <ac:chgData name="NANDIGRAMA NAGA VENKATA HAREESH" userId="56269907-110c-4044-9e05-0a20e8af9900" providerId="ADAL" clId="{E3AAF289-642D-4DB7-9933-50BA8D06DEFA}" dt="2021-09-11T06:54:39.754" v="191"/>
          <ac:grpSpMkLst>
            <pc:docMk/>
            <pc:sldMk cId="2179089555" sldId="289"/>
            <ac:grpSpMk id="162" creationId="{C137ABE7-9C25-43BA-8431-A36064C7988E}"/>
          </ac:grpSpMkLst>
        </pc:grpChg>
        <pc:grpChg chg="mod">
          <ac:chgData name="NANDIGRAMA NAGA VENKATA HAREESH" userId="56269907-110c-4044-9e05-0a20e8af9900" providerId="ADAL" clId="{E3AAF289-642D-4DB7-9933-50BA8D06DEFA}" dt="2021-09-11T06:54:39.754" v="191"/>
          <ac:grpSpMkLst>
            <pc:docMk/>
            <pc:sldMk cId="2179089555" sldId="289"/>
            <ac:grpSpMk id="163" creationId="{67CCCC6C-4A4E-46B4-BE1A-D86A3EE48067}"/>
          </ac:grpSpMkLst>
        </pc:grpChg>
        <pc:grpChg chg="mod">
          <ac:chgData name="NANDIGRAMA NAGA VENKATA HAREESH" userId="56269907-110c-4044-9e05-0a20e8af9900" providerId="ADAL" clId="{E3AAF289-642D-4DB7-9933-50BA8D06DEFA}" dt="2021-09-11T06:54:39.754" v="191"/>
          <ac:grpSpMkLst>
            <pc:docMk/>
            <pc:sldMk cId="2179089555" sldId="289"/>
            <ac:grpSpMk id="164" creationId="{F3C8EFBA-DA95-4DFE-97B8-EC18D12ED65D}"/>
          </ac:grpSpMkLst>
        </pc:grpChg>
        <pc:grpChg chg="mod">
          <ac:chgData name="NANDIGRAMA NAGA VENKATA HAREESH" userId="56269907-110c-4044-9e05-0a20e8af9900" providerId="ADAL" clId="{E3AAF289-642D-4DB7-9933-50BA8D06DEFA}" dt="2021-09-11T06:54:39.754" v="191"/>
          <ac:grpSpMkLst>
            <pc:docMk/>
            <pc:sldMk cId="2179089555" sldId="289"/>
            <ac:grpSpMk id="165" creationId="{77DBD05B-8B06-49E6-BE3F-A7A91FA77199}"/>
          </ac:grpSpMkLst>
        </pc:grpChg>
        <pc:grpChg chg="mod">
          <ac:chgData name="NANDIGRAMA NAGA VENKATA HAREESH" userId="56269907-110c-4044-9e05-0a20e8af9900" providerId="ADAL" clId="{E3AAF289-642D-4DB7-9933-50BA8D06DEFA}" dt="2021-09-11T06:54:46.828" v="197"/>
          <ac:grpSpMkLst>
            <pc:docMk/>
            <pc:sldMk cId="2179089555" sldId="289"/>
            <ac:grpSpMk id="171" creationId="{F5AEFC6E-EDE5-452F-9A68-AF681D661B57}"/>
          </ac:grpSpMkLst>
        </pc:grpChg>
        <pc:grpChg chg="mod">
          <ac:chgData name="NANDIGRAMA NAGA VENKATA HAREESH" userId="56269907-110c-4044-9e05-0a20e8af9900" providerId="ADAL" clId="{E3AAF289-642D-4DB7-9933-50BA8D06DEFA}" dt="2021-09-11T06:54:51.428" v="206"/>
          <ac:grpSpMkLst>
            <pc:docMk/>
            <pc:sldMk cId="2179089555" sldId="289"/>
            <ac:grpSpMk id="180" creationId="{0961F543-87A4-4A8B-87F3-217D3ED64048}"/>
          </ac:grpSpMkLst>
        </pc:grpChg>
        <pc:grpChg chg="mod">
          <ac:chgData name="NANDIGRAMA NAGA VENKATA HAREESH" userId="56269907-110c-4044-9e05-0a20e8af9900" providerId="ADAL" clId="{E3AAF289-642D-4DB7-9933-50BA8D06DEFA}" dt="2021-09-11T06:54:51.428" v="206"/>
          <ac:grpSpMkLst>
            <pc:docMk/>
            <pc:sldMk cId="2179089555" sldId="289"/>
            <ac:grpSpMk id="181" creationId="{03E609BC-096F-4DAB-A447-377A25671501}"/>
          </ac:grpSpMkLst>
        </pc:grpChg>
        <pc:grpChg chg="del mod">
          <ac:chgData name="NANDIGRAMA NAGA VENKATA HAREESH" userId="56269907-110c-4044-9e05-0a20e8af9900" providerId="ADAL" clId="{E3AAF289-642D-4DB7-9933-50BA8D06DEFA}" dt="2021-09-11T06:55:15.115" v="226"/>
          <ac:grpSpMkLst>
            <pc:docMk/>
            <pc:sldMk cId="2179089555" sldId="289"/>
            <ac:grpSpMk id="195" creationId="{995CA51F-49BE-47FA-AC9B-F82F397083F7}"/>
          </ac:grpSpMkLst>
        </pc:grpChg>
        <pc:grpChg chg="mod">
          <ac:chgData name="NANDIGRAMA NAGA VENKATA HAREESH" userId="56269907-110c-4044-9e05-0a20e8af9900" providerId="ADAL" clId="{E3AAF289-642D-4DB7-9933-50BA8D06DEFA}" dt="2021-09-11T06:54:59.627" v="220"/>
          <ac:grpSpMkLst>
            <pc:docMk/>
            <pc:sldMk cId="2179089555" sldId="289"/>
            <ac:grpSpMk id="196" creationId="{B526C889-BBC8-41A4-A3D2-7627899CC756}"/>
          </ac:grpSpMkLst>
        </pc:grpChg>
        <pc:grpChg chg="mod">
          <ac:chgData name="NANDIGRAMA NAGA VENKATA HAREESH" userId="56269907-110c-4044-9e05-0a20e8af9900" providerId="ADAL" clId="{E3AAF289-642D-4DB7-9933-50BA8D06DEFA}" dt="2021-09-11T06:55:26.207" v="251"/>
          <ac:grpSpMkLst>
            <pc:docMk/>
            <pc:sldMk cId="2179089555" sldId="289"/>
            <ac:grpSpMk id="217" creationId="{10E21988-5D47-4A08-9C22-57B3CFB848F3}"/>
          </ac:grpSpMkLst>
        </pc:grpChg>
        <pc:grpChg chg="mod">
          <ac:chgData name="NANDIGRAMA NAGA VENKATA HAREESH" userId="56269907-110c-4044-9e05-0a20e8af9900" providerId="ADAL" clId="{E3AAF289-642D-4DB7-9933-50BA8D06DEFA}" dt="2021-09-11T06:55:26.207" v="251"/>
          <ac:grpSpMkLst>
            <pc:docMk/>
            <pc:sldMk cId="2179089555" sldId="289"/>
            <ac:grpSpMk id="218" creationId="{79DBEA64-6233-41DB-8987-7937B662B022}"/>
          </ac:grpSpMkLst>
        </pc:grpChg>
        <pc:grpChg chg="mod">
          <ac:chgData name="NANDIGRAMA NAGA VENKATA HAREESH" userId="56269907-110c-4044-9e05-0a20e8af9900" providerId="ADAL" clId="{E3AAF289-642D-4DB7-9933-50BA8D06DEFA}" dt="2021-09-11T06:55:26.207" v="251"/>
          <ac:grpSpMkLst>
            <pc:docMk/>
            <pc:sldMk cId="2179089555" sldId="289"/>
            <ac:grpSpMk id="219" creationId="{F592D586-D61F-444D-B85F-1FE7ADD00F92}"/>
          </ac:grpSpMkLst>
        </pc:grpChg>
        <pc:grpChg chg="mod">
          <ac:chgData name="NANDIGRAMA NAGA VENKATA HAREESH" userId="56269907-110c-4044-9e05-0a20e8af9900" providerId="ADAL" clId="{E3AAF289-642D-4DB7-9933-50BA8D06DEFA}" dt="2021-09-11T06:55:35.160" v="268"/>
          <ac:grpSpMkLst>
            <pc:docMk/>
            <pc:sldMk cId="2179089555" sldId="289"/>
            <ac:grpSpMk id="236" creationId="{6342493B-9180-4003-AC12-9C600242A210}"/>
          </ac:grpSpMkLst>
        </pc:grpChg>
        <pc:grpChg chg="mod">
          <ac:chgData name="NANDIGRAMA NAGA VENKATA HAREESH" userId="56269907-110c-4044-9e05-0a20e8af9900" providerId="ADAL" clId="{E3AAF289-642D-4DB7-9933-50BA8D06DEFA}" dt="2021-09-11T06:55:35.160" v="268"/>
          <ac:grpSpMkLst>
            <pc:docMk/>
            <pc:sldMk cId="2179089555" sldId="289"/>
            <ac:grpSpMk id="237" creationId="{49BA52AD-33F7-45C6-BB78-DA771273CCCF}"/>
          </ac:grpSpMkLst>
        </pc:grpChg>
        <pc:grpChg chg="mod">
          <ac:chgData name="NANDIGRAMA NAGA VENKATA HAREESH" userId="56269907-110c-4044-9e05-0a20e8af9900" providerId="ADAL" clId="{E3AAF289-642D-4DB7-9933-50BA8D06DEFA}" dt="2021-09-11T06:55:35.160" v="268"/>
          <ac:grpSpMkLst>
            <pc:docMk/>
            <pc:sldMk cId="2179089555" sldId="289"/>
            <ac:grpSpMk id="238" creationId="{55117565-A164-4C33-A6F0-CF297098001C}"/>
          </ac:grpSpMkLst>
        </pc:grpChg>
        <pc:grpChg chg="mod">
          <ac:chgData name="NANDIGRAMA NAGA VENKATA HAREESH" userId="56269907-110c-4044-9e05-0a20e8af9900" providerId="ADAL" clId="{E3AAF289-642D-4DB7-9933-50BA8D06DEFA}" dt="2021-09-11T07:02:38.261" v="297"/>
          <ac:grpSpMkLst>
            <pc:docMk/>
            <pc:sldMk cId="2179089555" sldId="289"/>
            <ac:grpSpMk id="261" creationId="{CCB4F38E-1B0C-410F-993D-D72452D16699}"/>
          </ac:grpSpMkLst>
        </pc:grpChg>
        <pc:grpChg chg="mod">
          <ac:chgData name="NANDIGRAMA NAGA VENKATA HAREESH" userId="56269907-110c-4044-9e05-0a20e8af9900" providerId="ADAL" clId="{E3AAF289-642D-4DB7-9933-50BA8D06DEFA}" dt="2021-09-11T07:02:38.261" v="297"/>
          <ac:grpSpMkLst>
            <pc:docMk/>
            <pc:sldMk cId="2179089555" sldId="289"/>
            <ac:grpSpMk id="262" creationId="{3501F83C-7D9D-4FF4-8FF9-8F6ECD9BE650}"/>
          </ac:grpSpMkLst>
        </pc:grpChg>
        <pc:grpChg chg="mod">
          <ac:chgData name="NANDIGRAMA NAGA VENKATA HAREESH" userId="56269907-110c-4044-9e05-0a20e8af9900" providerId="ADAL" clId="{E3AAF289-642D-4DB7-9933-50BA8D06DEFA}" dt="2021-09-11T07:02:38.261" v="297"/>
          <ac:grpSpMkLst>
            <pc:docMk/>
            <pc:sldMk cId="2179089555" sldId="289"/>
            <ac:grpSpMk id="263" creationId="{CEE9CB42-5047-48CA-B80D-97A6054FBDEF}"/>
          </ac:grpSpMkLst>
        </pc:grpChg>
        <pc:grpChg chg="del mod">
          <ac:chgData name="NANDIGRAMA NAGA VENKATA HAREESH" userId="56269907-110c-4044-9e05-0a20e8af9900" providerId="ADAL" clId="{E3AAF289-642D-4DB7-9933-50BA8D06DEFA}" dt="2021-09-11T07:03:00.017" v="347"/>
          <ac:grpSpMkLst>
            <pc:docMk/>
            <pc:sldMk cId="2179089555" sldId="289"/>
            <ac:grpSpMk id="281" creationId="{198BEBD8-3A91-4264-8AA8-6AD590CBAE78}"/>
          </ac:grpSpMkLst>
        </pc:grpChg>
        <pc:grpChg chg="del mod">
          <ac:chgData name="NANDIGRAMA NAGA VENKATA HAREESH" userId="56269907-110c-4044-9e05-0a20e8af9900" providerId="ADAL" clId="{E3AAF289-642D-4DB7-9933-50BA8D06DEFA}" dt="2021-09-11T07:02:50.794" v="326"/>
          <ac:grpSpMkLst>
            <pc:docMk/>
            <pc:sldMk cId="2179089555" sldId="289"/>
            <ac:grpSpMk id="282" creationId="{5FB494C1-6B06-436E-9CCF-4D9B41ACC2C4}"/>
          </ac:grpSpMkLst>
        </pc:grpChg>
        <pc:grpChg chg="del mod">
          <ac:chgData name="NANDIGRAMA NAGA VENKATA HAREESH" userId="56269907-110c-4044-9e05-0a20e8af9900" providerId="ADAL" clId="{E3AAF289-642D-4DB7-9933-50BA8D06DEFA}" dt="2021-09-11T07:02:57.458" v="341"/>
          <ac:grpSpMkLst>
            <pc:docMk/>
            <pc:sldMk cId="2179089555" sldId="289"/>
            <ac:grpSpMk id="289" creationId="{3590BF18-5FC1-4A1B-8551-6BF3AF11DA64}"/>
          </ac:grpSpMkLst>
        </pc:grpChg>
        <pc:grpChg chg="del mod">
          <ac:chgData name="NANDIGRAMA NAGA VENKATA HAREESH" userId="56269907-110c-4044-9e05-0a20e8af9900" providerId="ADAL" clId="{E3AAF289-642D-4DB7-9933-50BA8D06DEFA}" dt="2021-09-11T07:02:58.136" v="343"/>
          <ac:grpSpMkLst>
            <pc:docMk/>
            <pc:sldMk cId="2179089555" sldId="289"/>
            <ac:grpSpMk id="296" creationId="{A1C63E1C-066C-4AE7-94A4-D02FC7A223D4}"/>
          </ac:grpSpMkLst>
        </pc:grpChg>
        <pc:grpChg chg="mod">
          <ac:chgData name="NANDIGRAMA NAGA VENKATA HAREESH" userId="56269907-110c-4044-9e05-0a20e8af9900" providerId="ADAL" clId="{E3AAF289-642D-4DB7-9933-50BA8D06DEFA}" dt="2021-09-11T07:02:58.136" v="343"/>
          <ac:grpSpMkLst>
            <pc:docMk/>
            <pc:sldMk cId="2179089555" sldId="289"/>
            <ac:grpSpMk id="298" creationId="{1881BF1F-6D35-41DF-A111-71EA347B35D7}"/>
          </ac:grpSpMkLst>
        </pc:grpChg>
        <pc:grpChg chg="mod">
          <ac:chgData name="NANDIGRAMA NAGA VENKATA HAREESH" userId="56269907-110c-4044-9e05-0a20e8af9900" providerId="ADAL" clId="{E3AAF289-642D-4DB7-9933-50BA8D06DEFA}" dt="2021-09-11T07:03:07.355" v="359"/>
          <ac:grpSpMkLst>
            <pc:docMk/>
            <pc:sldMk cId="2179089555" sldId="289"/>
            <ac:grpSpMk id="309" creationId="{10C0AC16-5A2C-4A67-950B-B969CB9F0F55}"/>
          </ac:grpSpMkLst>
        </pc:grpChg>
        <pc:grpChg chg="mod">
          <ac:chgData name="NANDIGRAMA NAGA VENKATA HAREESH" userId="56269907-110c-4044-9e05-0a20e8af9900" providerId="ADAL" clId="{E3AAF289-642D-4DB7-9933-50BA8D06DEFA}" dt="2021-09-11T07:03:07.355" v="359"/>
          <ac:grpSpMkLst>
            <pc:docMk/>
            <pc:sldMk cId="2179089555" sldId="289"/>
            <ac:grpSpMk id="310" creationId="{59C70827-9D5A-474D-8138-B9AE889931CA}"/>
          </ac:grpSpMkLst>
        </pc:grpChg>
        <pc:picChg chg="add mod">
          <ac:chgData name="NANDIGRAMA NAGA VENKATA HAREESH" userId="56269907-110c-4044-9e05-0a20e8af9900" providerId="ADAL" clId="{E3AAF289-642D-4DB7-9933-50BA8D06DEFA}" dt="2021-09-11T07:01:40.180" v="270" actId="1076"/>
          <ac:picMkLst>
            <pc:docMk/>
            <pc:sldMk cId="2179089555" sldId="289"/>
            <ac:picMk id="3" creationId="{AE5AA643-115C-4D42-8C63-9630D2797FC6}"/>
          </ac:picMkLst>
        </pc:picChg>
        <pc:picChg chg="add mod">
          <ac:chgData name="NANDIGRAMA NAGA VENKATA HAREESH" userId="56269907-110c-4044-9e05-0a20e8af9900" providerId="ADAL" clId="{E3AAF289-642D-4DB7-9933-50BA8D06DEFA}" dt="2021-09-11T07:02:18.546" v="276" actId="1076"/>
          <ac:picMkLst>
            <pc:docMk/>
            <pc:sldMk cId="2179089555" sldId="289"/>
            <ac:picMk id="240" creationId="{E0349D71-E202-4689-87D8-C91040414614}"/>
          </ac:picMkLst>
        </pc:picChg>
        <pc:inkChg chg="add del mod">
          <ac:chgData name="NANDIGRAMA NAGA VENKATA HAREESH" userId="56269907-110c-4044-9e05-0a20e8af9900" providerId="ADAL" clId="{E3AAF289-642D-4DB7-9933-50BA8D06DEFA}" dt="2021-09-11T06:53:20.784" v="49"/>
          <ac:inkMkLst>
            <pc:docMk/>
            <pc:sldMk cId="2179089555" sldId="289"/>
            <ac:inkMk id="4" creationId="{8B31952A-259F-4CC0-AA89-D2D4B7DD2C5D}"/>
          </ac:inkMkLst>
        </pc:inkChg>
        <pc:inkChg chg="add del mod">
          <ac:chgData name="NANDIGRAMA NAGA VENKATA HAREESH" userId="56269907-110c-4044-9e05-0a20e8af9900" providerId="ADAL" clId="{E3AAF289-642D-4DB7-9933-50BA8D06DEFA}" dt="2021-09-11T06:53:20.784" v="50"/>
          <ac:inkMkLst>
            <pc:docMk/>
            <pc:sldMk cId="2179089555" sldId="289"/>
            <ac:inkMk id="5" creationId="{25B6FD4A-EC24-4D8B-9E92-8409D695DB8B}"/>
          </ac:inkMkLst>
        </pc:inkChg>
        <pc:inkChg chg="add del mod">
          <ac:chgData name="NANDIGRAMA NAGA VENKATA HAREESH" userId="56269907-110c-4044-9e05-0a20e8af9900" providerId="ADAL" clId="{E3AAF289-642D-4DB7-9933-50BA8D06DEFA}" dt="2021-09-11T06:53:20.783" v="48"/>
          <ac:inkMkLst>
            <pc:docMk/>
            <pc:sldMk cId="2179089555" sldId="289"/>
            <ac:inkMk id="6" creationId="{24D5F10F-80F4-496E-B17D-F5ADD8DDAE8C}"/>
          </ac:inkMkLst>
        </pc:inkChg>
        <pc:inkChg chg="add mod">
          <ac:chgData name="NANDIGRAMA NAGA VENKATA HAREESH" userId="56269907-110c-4044-9e05-0a20e8af9900" providerId="ADAL" clId="{E3AAF289-642D-4DB7-9933-50BA8D06DEFA}" dt="2021-09-11T07:01:50.519" v="271" actId="1076"/>
          <ac:inkMkLst>
            <pc:docMk/>
            <pc:sldMk cId="2179089555" sldId="289"/>
            <ac:inkMk id="8" creationId="{5FD3DA75-8BBA-4D0A-9F70-470BA79FFE3D}"/>
          </ac:inkMkLst>
        </pc:inkChg>
        <pc:inkChg chg="add del mod">
          <ac:chgData name="NANDIGRAMA NAGA VENKATA HAREESH" userId="56269907-110c-4044-9e05-0a20e8af9900" providerId="ADAL" clId="{E3AAF289-642D-4DB7-9933-50BA8D06DEFA}" dt="2021-09-11T07:01:54.182" v="272"/>
          <ac:inkMkLst>
            <pc:docMk/>
            <pc:sldMk cId="2179089555" sldId="289"/>
            <ac:inkMk id="9" creationId="{220A388C-2185-44DF-A044-2B98A5C54533}"/>
          </ac:inkMkLst>
        </pc:inkChg>
        <pc:inkChg chg="add mod">
          <ac:chgData name="NANDIGRAMA NAGA VENKATA HAREESH" userId="56269907-110c-4044-9e05-0a20e8af9900" providerId="ADAL" clId="{E3AAF289-642D-4DB7-9933-50BA8D06DEFA}" dt="2021-09-11T07:01:54.187" v="274"/>
          <ac:inkMkLst>
            <pc:docMk/>
            <pc:sldMk cId="2179089555" sldId="289"/>
            <ac:inkMk id="10" creationId="{E2863FB7-81E2-4939-9987-5902314CB935}"/>
          </ac:inkMkLst>
        </pc:inkChg>
        <pc:inkChg chg="add del mod">
          <ac:chgData name="NANDIGRAMA NAGA VENKATA HAREESH" userId="56269907-110c-4044-9e05-0a20e8af9900" providerId="ADAL" clId="{E3AAF289-642D-4DB7-9933-50BA8D06DEFA}" dt="2021-09-11T07:01:54.187" v="273"/>
          <ac:inkMkLst>
            <pc:docMk/>
            <pc:sldMk cId="2179089555" sldId="289"/>
            <ac:inkMk id="11" creationId="{7CDB4DDE-B35F-4E30-B053-2E1E8CE07298}"/>
          </ac:inkMkLst>
        </pc:inkChg>
        <pc:inkChg chg="add del mod">
          <ac:chgData name="NANDIGRAMA NAGA VENKATA HAREESH" userId="56269907-110c-4044-9e05-0a20e8af9900" providerId="ADAL" clId="{E3AAF289-642D-4DB7-9933-50BA8D06DEFA}" dt="2021-09-11T07:01:54.187" v="274"/>
          <ac:inkMkLst>
            <pc:docMk/>
            <pc:sldMk cId="2179089555" sldId="289"/>
            <ac:inkMk id="12" creationId="{E0E8D8B5-3AAC-407F-8C60-7BB63850FE47}"/>
          </ac:inkMkLst>
        </pc:inkChg>
        <pc:inkChg chg="add mod">
          <ac:chgData name="NANDIGRAMA NAGA VENKATA HAREESH" userId="56269907-110c-4044-9e05-0a20e8af9900" providerId="ADAL" clId="{E3AAF289-642D-4DB7-9933-50BA8D06DEFA}" dt="2021-09-11T07:01:50.519" v="271" actId="1076"/>
          <ac:inkMkLst>
            <pc:docMk/>
            <pc:sldMk cId="2179089555" sldId="289"/>
            <ac:inkMk id="14" creationId="{2DA95AA0-7976-4BCD-B3D8-9ECB9682C16E}"/>
          </ac:inkMkLst>
        </pc:inkChg>
        <pc:inkChg chg="add mod">
          <ac:chgData name="NANDIGRAMA NAGA VENKATA HAREESH" userId="56269907-110c-4044-9e05-0a20e8af9900" providerId="ADAL" clId="{E3AAF289-642D-4DB7-9933-50BA8D06DEFA}" dt="2021-09-11T07:01:50.519" v="271" actId="1076"/>
          <ac:inkMkLst>
            <pc:docMk/>
            <pc:sldMk cId="2179089555" sldId="289"/>
            <ac:inkMk id="15" creationId="{2EAA1327-B110-4EE1-A283-3D888C8E0EC5}"/>
          </ac:inkMkLst>
        </pc:inkChg>
        <pc:inkChg chg="add mod">
          <ac:chgData name="NANDIGRAMA NAGA VENKATA HAREESH" userId="56269907-110c-4044-9e05-0a20e8af9900" providerId="ADAL" clId="{E3AAF289-642D-4DB7-9933-50BA8D06DEFA}" dt="2021-09-11T07:01:50.519" v="271" actId="1076"/>
          <ac:inkMkLst>
            <pc:docMk/>
            <pc:sldMk cId="2179089555" sldId="289"/>
            <ac:inkMk id="17" creationId="{098E73D7-F822-4180-84C4-F3E934041ACE}"/>
          </ac:inkMkLst>
        </pc:inkChg>
        <pc:inkChg chg="add mod">
          <ac:chgData name="NANDIGRAMA NAGA VENKATA HAREESH" userId="56269907-110c-4044-9e05-0a20e8af9900" providerId="ADAL" clId="{E3AAF289-642D-4DB7-9933-50BA8D06DEFA}" dt="2021-09-11T07:01:50.519" v="271" actId="1076"/>
          <ac:inkMkLst>
            <pc:docMk/>
            <pc:sldMk cId="2179089555" sldId="289"/>
            <ac:inkMk id="18" creationId="{296F1A4B-E7B8-4FF9-961E-344EE2EBF10D}"/>
          </ac:inkMkLst>
        </pc:inkChg>
        <pc:inkChg chg="add mod">
          <ac:chgData name="NANDIGRAMA NAGA VENKATA HAREESH" userId="56269907-110c-4044-9e05-0a20e8af9900" providerId="ADAL" clId="{E3AAF289-642D-4DB7-9933-50BA8D06DEFA}" dt="2021-09-11T07:01:50.519" v="271" actId="1076"/>
          <ac:inkMkLst>
            <pc:docMk/>
            <pc:sldMk cId="2179089555" sldId="289"/>
            <ac:inkMk id="19" creationId="{26A51C49-148E-4D2A-BAB7-4CE8D31F1ECC}"/>
          </ac:inkMkLst>
        </pc:inkChg>
        <pc:inkChg chg="add mod">
          <ac:chgData name="NANDIGRAMA NAGA VENKATA HAREESH" userId="56269907-110c-4044-9e05-0a20e8af9900" providerId="ADAL" clId="{E3AAF289-642D-4DB7-9933-50BA8D06DEFA}" dt="2021-09-11T07:01:50.519" v="271" actId="1076"/>
          <ac:inkMkLst>
            <pc:docMk/>
            <pc:sldMk cId="2179089555" sldId="289"/>
            <ac:inkMk id="20" creationId="{328557F6-5993-4F87-AE63-47CDE2B40279}"/>
          </ac:inkMkLst>
        </pc:inkChg>
        <pc:inkChg chg="add mod">
          <ac:chgData name="NANDIGRAMA NAGA VENKATA HAREESH" userId="56269907-110c-4044-9e05-0a20e8af9900" providerId="ADAL" clId="{E3AAF289-642D-4DB7-9933-50BA8D06DEFA}" dt="2021-09-11T07:01:50.519" v="271" actId="1076"/>
          <ac:inkMkLst>
            <pc:docMk/>
            <pc:sldMk cId="2179089555" sldId="289"/>
            <ac:inkMk id="21" creationId="{04A403B2-E7DA-4F20-82A8-AF8709DBD97F}"/>
          </ac:inkMkLst>
        </pc:inkChg>
        <pc:inkChg chg="add mod">
          <ac:chgData name="NANDIGRAMA NAGA VENKATA HAREESH" userId="56269907-110c-4044-9e05-0a20e8af9900" providerId="ADAL" clId="{E3AAF289-642D-4DB7-9933-50BA8D06DEFA}" dt="2021-09-11T07:01:50.519" v="271" actId="1076"/>
          <ac:inkMkLst>
            <pc:docMk/>
            <pc:sldMk cId="2179089555" sldId="289"/>
            <ac:inkMk id="22" creationId="{CF8BA82B-9DB0-41CD-AFE9-921DEEBB91F0}"/>
          </ac:inkMkLst>
        </pc:inkChg>
        <pc:inkChg chg="add mod">
          <ac:chgData name="NANDIGRAMA NAGA VENKATA HAREESH" userId="56269907-110c-4044-9e05-0a20e8af9900" providerId="ADAL" clId="{E3AAF289-642D-4DB7-9933-50BA8D06DEFA}" dt="2021-09-11T07:01:50.519" v="271" actId="1076"/>
          <ac:inkMkLst>
            <pc:docMk/>
            <pc:sldMk cId="2179089555" sldId="289"/>
            <ac:inkMk id="23" creationId="{E722189E-E208-4996-A66B-4443924AB367}"/>
          </ac:inkMkLst>
        </pc:inkChg>
        <pc:inkChg chg="add mod">
          <ac:chgData name="NANDIGRAMA NAGA VENKATA HAREESH" userId="56269907-110c-4044-9e05-0a20e8af9900" providerId="ADAL" clId="{E3AAF289-642D-4DB7-9933-50BA8D06DEFA}" dt="2021-09-11T07:01:50.519" v="271" actId="1076"/>
          <ac:inkMkLst>
            <pc:docMk/>
            <pc:sldMk cId="2179089555" sldId="289"/>
            <ac:inkMk id="24" creationId="{A9F1FC26-A9B7-4BA3-B92A-3630F110FE42}"/>
          </ac:inkMkLst>
        </pc:inkChg>
        <pc:inkChg chg="add mod">
          <ac:chgData name="NANDIGRAMA NAGA VENKATA HAREESH" userId="56269907-110c-4044-9e05-0a20e8af9900" providerId="ADAL" clId="{E3AAF289-642D-4DB7-9933-50BA8D06DEFA}" dt="2021-09-11T07:01:50.519" v="271" actId="1076"/>
          <ac:inkMkLst>
            <pc:docMk/>
            <pc:sldMk cId="2179089555" sldId="289"/>
            <ac:inkMk id="25" creationId="{FEF85CC7-857D-4F22-8164-6217DE5CA6C1}"/>
          </ac:inkMkLst>
        </pc:inkChg>
        <pc:inkChg chg="add mod">
          <ac:chgData name="NANDIGRAMA NAGA VENKATA HAREESH" userId="56269907-110c-4044-9e05-0a20e8af9900" providerId="ADAL" clId="{E3AAF289-642D-4DB7-9933-50BA8D06DEFA}" dt="2021-09-11T07:01:50.519" v="271" actId="1076"/>
          <ac:inkMkLst>
            <pc:docMk/>
            <pc:sldMk cId="2179089555" sldId="289"/>
            <ac:inkMk id="26" creationId="{7D596F8A-D242-47DC-A3A6-EA77865812BA}"/>
          </ac:inkMkLst>
        </pc:inkChg>
        <pc:inkChg chg="add mod">
          <ac:chgData name="NANDIGRAMA NAGA VENKATA HAREESH" userId="56269907-110c-4044-9e05-0a20e8af9900" providerId="ADAL" clId="{E3AAF289-642D-4DB7-9933-50BA8D06DEFA}" dt="2021-09-11T07:01:50.519" v="271" actId="1076"/>
          <ac:inkMkLst>
            <pc:docMk/>
            <pc:sldMk cId="2179089555" sldId="289"/>
            <ac:inkMk id="27" creationId="{710CBDDD-1FB1-4000-867C-B8B0F5351310}"/>
          </ac:inkMkLst>
        </pc:inkChg>
        <pc:inkChg chg="add mod">
          <ac:chgData name="NANDIGRAMA NAGA VENKATA HAREESH" userId="56269907-110c-4044-9e05-0a20e8af9900" providerId="ADAL" clId="{E3AAF289-642D-4DB7-9933-50BA8D06DEFA}" dt="2021-09-11T07:01:50.519" v="271" actId="1076"/>
          <ac:inkMkLst>
            <pc:docMk/>
            <pc:sldMk cId="2179089555" sldId="289"/>
            <ac:inkMk id="28" creationId="{C166B314-CFA7-4F8A-B426-830F75B85731}"/>
          </ac:inkMkLst>
        </pc:inkChg>
        <pc:inkChg chg="add mod">
          <ac:chgData name="NANDIGRAMA NAGA VENKATA HAREESH" userId="56269907-110c-4044-9e05-0a20e8af9900" providerId="ADAL" clId="{E3AAF289-642D-4DB7-9933-50BA8D06DEFA}" dt="2021-09-11T07:01:50.519" v="271" actId="1076"/>
          <ac:inkMkLst>
            <pc:docMk/>
            <pc:sldMk cId="2179089555" sldId="289"/>
            <ac:inkMk id="29" creationId="{FFA509C6-0CAE-4E27-A162-A9FED7936D78}"/>
          </ac:inkMkLst>
        </pc:inkChg>
        <pc:inkChg chg="add mod">
          <ac:chgData name="NANDIGRAMA NAGA VENKATA HAREESH" userId="56269907-110c-4044-9e05-0a20e8af9900" providerId="ADAL" clId="{E3AAF289-642D-4DB7-9933-50BA8D06DEFA}" dt="2021-09-11T07:01:50.519" v="271" actId="1076"/>
          <ac:inkMkLst>
            <pc:docMk/>
            <pc:sldMk cId="2179089555" sldId="289"/>
            <ac:inkMk id="30" creationId="{1F8FB8F6-1F49-41D8-8C65-2706A5377620}"/>
          </ac:inkMkLst>
        </pc:inkChg>
        <pc:inkChg chg="add mod">
          <ac:chgData name="NANDIGRAMA NAGA VENKATA HAREESH" userId="56269907-110c-4044-9e05-0a20e8af9900" providerId="ADAL" clId="{E3AAF289-642D-4DB7-9933-50BA8D06DEFA}" dt="2021-09-11T07:01:50.519" v="271" actId="1076"/>
          <ac:inkMkLst>
            <pc:docMk/>
            <pc:sldMk cId="2179089555" sldId="289"/>
            <ac:inkMk id="31" creationId="{47F193BF-4CC2-4CF0-A48B-1721E5FD9E9E}"/>
          </ac:inkMkLst>
        </pc:inkChg>
        <pc:inkChg chg="add mod">
          <ac:chgData name="NANDIGRAMA NAGA VENKATA HAREESH" userId="56269907-110c-4044-9e05-0a20e8af9900" providerId="ADAL" clId="{E3AAF289-642D-4DB7-9933-50BA8D06DEFA}" dt="2021-09-11T07:01:50.519" v="271" actId="1076"/>
          <ac:inkMkLst>
            <pc:docMk/>
            <pc:sldMk cId="2179089555" sldId="289"/>
            <ac:inkMk id="32" creationId="{502F762A-637F-4459-A4D1-42105B334930}"/>
          </ac:inkMkLst>
        </pc:inkChg>
        <pc:inkChg chg="add mod">
          <ac:chgData name="NANDIGRAMA NAGA VENKATA HAREESH" userId="56269907-110c-4044-9e05-0a20e8af9900" providerId="ADAL" clId="{E3AAF289-642D-4DB7-9933-50BA8D06DEFA}" dt="2021-09-11T07:01:50.519" v="271" actId="1076"/>
          <ac:inkMkLst>
            <pc:docMk/>
            <pc:sldMk cId="2179089555" sldId="289"/>
            <ac:inkMk id="33" creationId="{2DE83A9B-48A9-4512-BCD6-177B1643EAA2}"/>
          </ac:inkMkLst>
        </pc:inkChg>
        <pc:inkChg chg="add mod">
          <ac:chgData name="NANDIGRAMA NAGA VENKATA HAREESH" userId="56269907-110c-4044-9e05-0a20e8af9900" providerId="ADAL" clId="{E3AAF289-642D-4DB7-9933-50BA8D06DEFA}" dt="2021-09-11T07:01:50.519" v="271" actId="1076"/>
          <ac:inkMkLst>
            <pc:docMk/>
            <pc:sldMk cId="2179089555" sldId="289"/>
            <ac:inkMk id="34" creationId="{424948EA-073B-4C59-B341-0898AF8E9B29}"/>
          </ac:inkMkLst>
        </pc:inkChg>
        <pc:inkChg chg="add mod">
          <ac:chgData name="NANDIGRAMA NAGA VENKATA HAREESH" userId="56269907-110c-4044-9e05-0a20e8af9900" providerId="ADAL" clId="{E3AAF289-642D-4DB7-9933-50BA8D06DEFA}" dt="2021-09-11T07:01:50.519" v="271" actId="1076"/>
          <ac:inkMkLst>
            <pc:docMk/>
            <pc:sldMk cId="2179089555" sldId="289"/>
            <ac:inkMk id="35" creationId="{166C8EB0-EF43-4501-975A-7B1DC19A0D38}"/>
          </ac:inkMkLst>
        </pc:inkChg>
        <pc:inkChg chg="add mod">
          <ac:chgData name="NANDIGRAMA NAGA VENKATA HAREESH" userId="56269907-110c-4044-9e05-0a20e8af9900" providerId="ADAL" clId="{E3AAF289-642D-4DB7-9933-50BA8D06DEFA}" dt="2021-09-11T07:01:50.519" v="271" actId="1076"/>
          <ac:inkMkLst>
            <pc:docMk/>
            <pc:sldMk cId="2179089555" sldId="289"/>
            <ac:inkMk id="36" creationId="{F43A8A00-53B2-4918-8D3B-A44442BBA68A}"/>
          </ac:inkMkLst>
        </pc:inkChg>
        <pc:inkChg chg="add mod">
          <ac:chgData name="NANDIGRAMA NAGA VENKATA HAREESH" userId="56269907-110c-4044-9e05-0a20e8af9900" providerId="ADAL" clId="{E3AAF289-642D-4DB7-9933-50BA8D06DEFA}" dt="2021-09-11T07:01:50.519" v="271" actId="1076"/>
          <ac:inkMkLst>
            <pc:docMk/>
            <pc:sldMk cId="2179089555" sldId="289"/>
            <ac:inkMk id="37" creationId="{98AEC8F9-50F3-42A3-8E2F-E1A3F17042D8}"/>
          </ac:inkMkLst>
        </pc:inkChg>
        <pc:inkChg chg="add mod">
          <ac:chgData name="NANDIGRAMA NAGA VENKATA HAREESH" userId="56269907-110c-4044-9e05-0a20e8af9900" providerId="ADAL" clId="{E3AAF289-642D-4DB7-9933-50BA8D06DEFA}" dt="2021-09-11T07:01:50.519" v="271" actId="1076"/>
          <ac:inkMkLst>
            <pc:docMk/>
            <pc:sldMk cId="2179089555" sldId="289"/>
            <ac:inkMk id="38" creationId="{C07BF7CE-75ED-48D7-B6A2-0428B667224B}"/>
          </ac:inkMkLst>
        </pc:inkChg>
        <pc:inkChg chg="add mod">
          <ac:chgData name="NANDIGRAMA NAGA VENKATA HAREESH" userId="56269907-110c-4044-9e05-0a20e8af9900" providerId="ADAL" clId="{E3AAF289-642D-4DB7-9933-50BA8D06DEFA}" dt="2021-09-11T07:01:50.519" v="271" actId="1076"/>
          <ac:inkMkLst>
            <pc:docMk/>
            <pc:sldMk cId="2179089555" sldId="289"/>
            <ac:inkMk id="39" creationId="{1D5A468B-1298-4B0D-A953-1CC71E3852EE}"/>
          </ac:inkMkLst>
        </pc:inkChg>
        <pc:inkChg chg="add mod">
          <ac:chgData name="NANDIGRAMA NAGA VENKATA HAREESH" userId="56269907-110c-4044-9e05-0a20e8af9900" providerId="ADAL" clId="{E3AAF289-642D-4DB7-9933-50BA8D06DEFA}" dt="2021-09-11T07:01:50.519" v="271" actId="1076"/>
          <ac:inkMkLst>
            <pc:docMk/>
            <pc:sldMk cId="2179089555" sldId="289"/>
            <ac:inkMk id="40" creationId="{6CAB3275-AF75-4811-ACFF-2D7EBA6017A5}"/>
          </ac:inkMkLst>
        </pc:inkChg>
        <pc:inkChg chg="add mod">
          <ac:chgData name="NANDIGRAMA NAGA VENKATA HAREESH" userId="56269907-110c-4044-9e05-0a20e8af9900" providerId="ADAL" clId="{E3AAF289-642D-4DB7-9933-50BA8D06DEFA}" dt="2021-09-11T07:01:50.519" v="271" actId="1076"/>
          <ac:inkMkLst>
            <pc:docMk/>
            <pc:sldMk cId="2179089555" sldId="289"/>
            <ac:inkMk id="41" creationId="{DAF49FAA-1078-45F5-AC89-46E8A83D7E85}"/>
          </ac:inkMkLst>
        </pc:inkChg>
        <pc:inkChg chg="add mod">
          <ac:chgData name="NANDIGRAMA NAGA VENKATA HAREESH" userId="56269907-110c-4044-9e05-0a20e8af9900" providerId="ADAL" clId="{E3AAF289-642D-4DB7-9933-50BA8D06DEFA}" dt="2021-09-11T07:01:50.519" v="271" actId="1076"/>
          <ac:inkMkLst>
            <pc:docMk/>
            <pc:sldMk cId="2179089555" sldId="289"/>
            <ac:inkMk id="42" creationId="{BEF1C3AC-E91F-4C49-8489-13E562933D6E}"/>
          </ac:inkMkLst>
        </pc:inkChg>
        <pc:inkChg chg="add mod">
          <ac:chgData name="NANDIGRAMA NAGA VENKATA HAREESH" userId="56269907-110c-4044-9e05-0a20e8af9900" providerId="ADAL" clId="{E3AAF289-642D-4DB7-9933-50BA8D06DEFA}" dt="2021-09-11T07:01:50.519" v="271" actId="1076"/>
          <ac:inkMkLst>
            <pc:docMk/>
            <pc:sldMk cId="2179089555" sldId="289"/>
            <ac:inkMk id="43" creationId="{E4CD05B9-6743-4EB9-8CF2-1300D6E3FD88}"/>
          </ac:inkMkLst>
        </pc:inkChg>
        <pc:inkChg chg="add mod">
          <ac:chgData name="NANDIGRAMA NAGA VENKATA HAREESH" userId="56269907-110c-4044-9e05-0a20e8af9900" providerId="ADAL" clId="{E3AAF289-642D-4DB7-9933-50BA8D06DEFA}" dt="2021-09-11T07:01:50.519" v="271" actId="1076"/>
          <ac:inkMkLst>
            <pc:docMk/>
            <pc:sldMk cId="2179089555" sldId="289"/>
            <ac:inkMk id="44" creationId="{C9D0069A-9442-43D5-BFD3-187A47D767E2}"/>
          </ac:inkMkLst>
        </pc:inkChg>
        <pc:inkChg chg="add mod">
          <ac:chgData name="NANDIGRAMA NAGA VENKATA HAREESH" userId="56269907-110c-4044-9e05-0a20e8af9900" providerId="ADAL" clId="{E3AAF289-642D-4DB7-9933-50BA8D06DEFA}" dt="2021-09-11T07:01:50.519" v="271" actId="1076"/>
          <ac:inkMkLst>
            <pc:docMk/>
            <pc:sldMk cId="2179089555" sldId="289"/>
            <ac:inkMk id="45" creationId="{5A7708DF-AF9F-4D80-9A12-F4F81DB18A53}"/>
          </ac:inkMkLst>
        </pc:inkChg>
        <pc:inkChg chg="add mod">
          <ac:chgData name="NANDIGRAMA NAGA VENKATA HAREESH" userId="56269907-110c-4044-9e05-0a20e8af9900" providerId="ADAL" clId="{E3AAF289-642D-4DB7-9933-50BA8D06DEFA}" dt="2021-09-11T07:01:50.519" v="271" actId="1076"/>
          <ac:inkMkLst>
            <pc:docMk/>
            <pc:sldMk cId="2179089555" sldId="289"/>
            <ac:inkMk id="46" creationId="{DF434F84-933A-438D-BB48-8C731C5F6520}"/>
          </ac:inkMkLst>
        </pc:inkChg>
        <pc:inkChg chg="add mod">
          <ac:chgData name="NANDIGRAMA NAGA VENKATA HAREESH" userId="56269907-110c-4044-9e05-0a20e8af9900" providerId="ADAL" clId="{E3AAF289-642D-4DB7-9933-50BA8D06DEFA}" dt="2021-09-11T07:01:50.519" v="271" actId="1076"/>
          <ac:inkMkLst>
            <pc:docMk/>
            <pc:sldMk cId="2179089555" sldId="289"/>
            <ac:inkMk id="47" creationId="{C5B18883-401D-4170-9A75-993D42FDAF60}"/>
          </ac:inkMkLst>
        </pc:inkChg>
        <pc:inkChg chg="add mod">
          <ac:chgData name="NANDIGRAMA NAGA VENKATA HAREESH" userId="56269907-110c-4044-9e05-0a20e8af9900" providerId="ADAL" clId="{E3AAF289-642D-4DB7-9933-50BA8D06DEFA}" dt="2021-09-11T07:01:50.519" v="271" actId="1076"/>
          <ac:inkMkLst>
            <pc:docMk/>
            <pc:sldMk cId="2179089555" sldId="289"/>
            <ac:inkMk id="48" creationId="{8DD5FBAB-F91E-410F-97FB-6F7C07AC5AD9}"/>
          </ac:inkMkLst>
        </pc:inkChg>
        <pc:inkChg chg="add mod">
          <ac:chgData name="NANDIGRAMA NAGA VENKATA HAREESH" userId="56269907-110c-4044-9e05-0a20e8af9900" providerId="ADAL" clId="{E3AAF289-642D-4DB7-9933-50BA8D06DEFA}" dt="2021-09-11T07:01:50.519" v="271" actId="1076"/>
          <ac:inkMkLst>
            <pc:docMk/>
            <pc:sldMk cId="2179089555" sldId="289"/>
            <ac:inkMk id="49" creationId="{32607F0E-17D9-4B7C-9DE1-1D4FD81A813D}"/>
          </ac:inkMkLst>
        </pc:inkChg>
        <pc:inkChg chg="add mod">
          <ac:chgData name="NANDIGRAMA NAGA VENKATA HAREESH" userId="56269907-110c-4044-9e05-0a20e8af9900" providerId="ADAL" clId="{E3AAF289-642D-4DB7-9933-50BA8D06DEFA}" dt="2021-09-11T07:01:50.519" v="271" actId="1076"/>
          <ac:inkMkLst>
            <pc:docMk/>
            <pc:sldMk cId="2179089555" sldId="289"/>
            <ac:inkMk id="50" creationId="{871C1B26-6648-47D7-97EC-CF3A3785DB0E}"/>
          </ac:inkMkLst>
        </pc:inkChg>
        <pc:inkChg chg="add mod">
          <ac:chgData name="NANDIGRAMA NAGA VENKATA HAREESH" userId="56269907-110c-4044-9e05-0a20e8af9900" providerId="ADAL" clId="{E3AAF289-642D-4DB7-9933-50BA8D06DEFA}" dt="2021-09-11T07:01:50.519" v="271" actId="1076"/>
          <ac:inkMkLst>
            <pc:docMk/>
            <pc:sldMk cId="2179089555" sldId="289"/>
            <ac:inkMk id="51" creationId="{BAD32729-964F-421F-AA2A-42FA972C6B1A}"/>
          </ac:inkMkLst>
        </pc:inkChg>
        <pc:inkChg chg="add mod">
          <ac:chgData name="NANDIGRAMA NAGA VENKATA HAREESH" userId="56269907-110c-4044-9e05-0a20e8af9900" providerId="ADAL" clId="{E3AAF289-642D-4DB7-9933-50BA8D06DEFA}" dt="2021-09-11T07:01:50.519" v="271" actId="1076"/>
          <ac:inkMkLst>
            <pc:docMk/>
            <pc:sldMk cId="2179089555" sldId="289"/>
            <ac:inkMk id="61" creationId="{A89D4FB9-A7ED-48BA-9C2D-CD249F95D622}"/>
          </ac:inkMkLst>
        </pc:inkChg>
        <pc:inkChg chg="add mod">
          <ac:chgData name="NANDIGRAMA NAGA VENKATA HAREESH" userId="56269907-110c-4044-9e05-0a20e8af9900" providerId="ADAL" clId="{E3AAF289-642D-4DB7-9933-50BA8D06DEFA}" dt="2021-09-11T07:01:50.519" v="271" actId="1076"/>
          <ac:inkMkLst>
            <pc:docMk/>
            <pc:sldMk cId="2179089555" sldId="289"/>
            <ac:inkMk id="62" creationId="{03632C39-8A59-461A-9557-B8405DD08312}"/>
          </ac:inkMkLst>
        </pc:inkChg>
        <pc:inkChg chg="add mod">
          <ac:chgData name="NANDIGRAMA NAGA VENKATA HAREESH" userId="56269907-110c-4044-9e05-0a20e8af9900" providerId="ADAL" clId="{E3AAF289-642D-4DB7-9933-50BA8D06DEFA}" dt="2021-09-11T07:01:50.519" v="271" actId="1076"/>
          <ac:inkMkLst>
            <pc:docMk/>
            <pc:sldMk cId="2179089555" sldId="289"/>
            <ac:inkMk id="63" creationId="{500065AB-E8BA-458C-ADA0-6AA512A5017C}"/>
          </ac:inkMkLst>
        </pc:inkChg>
        <pc:inkChg chg="add mod">
          <ac:chgData name="NANDIGRAMA NAGA VENKATA HAREESH" userId="56269907-110c-4044-9e05-0a20e8af9900" providerId="ADAL" clId="{E3AAF289-642D-4DB7-9933-50BA8D06DEFA}" dt="2021-09-11T07:01:50.519" v="271" actId="1076"/>
          <ac:inkMkLst>
            <pc:docMk/>
            <pc:sldMk cId="2179089555" sldId="289"/>
            <ac:inkMk id="64" creationId="{9A7BDD24-096B-4FC1-A0DE-9EB25D7AC675}"/>
          </ac:inkMkLst>
        </pc:inkChg>
        <pc:inkChg chg="add mod">
          <ac:chgData name="NANDIGRAMA NAGA VENKATA HAREESH" userId="56269907-110c-4044-9e05-0a20e8af9900" providerId="ADAL" clId="{E3AAF289-642D-4DB7-9933-50BA8D06DEFA}" dt="2021-09-11T07:01:50.519" v="271" actId="1076"/>
          <ac:inkMkLst>
            <pc:docMk/>
            <pc:sldMk cId="2179089555" sldId="289"/>
            <ac:inkMk id="65" creationId="{62486384-8D6B-4851-9174-06EF977F6E50}"/>
          </ac:inkMkLst>
        </pc:inkChg>
        <pc:inkChg chg="add mod">
          <ac:chgData name="NANDIGRAMA NAGA VENKATA HAREESH" userId="56269907-110c-4044-9e05-0a20e8af9900" providerId="ADAL" clId="{E3AAF289-642D-4DB7-9933-50BA8D06DEFA}" dt="2021-09-11T07:01:50.519" v="271" actId="1076"/>
          <ac:inkMkLst>
            <pc:docMk/>
            <pc:sldMk cId="2179089555" sldId="289"/>
            <ac:inkMk id="66" creationId="{655E7BE2-CE7C-44C1-B007-4046B0853DE4}"/>
          </ac:inkMkLst>
        </pc:inkChg>
        <pc:inkChg chg="add mod">
          <ac:chgData name="NANDIGRAMA NAGA VENKATA HAREESH" userId="56269907-110c-4044-9e05-0a20e8af9900" providerId="ADAL" clId="{E3AAF289-642D-4DB7-9933-50BA8D06DEFA}" dt="2021-09-11T07:01:50.519" v="271" actId="1076"/>
          <ac:inkMkLst>
            <pc:docMk/>
            <pc:sldMk cId="2179089555" sldId="289"/>
            <ac:inkMk id="67" creationId="{D4EC5821-CC32-4E3D-9069-46DBB1C6FDC4}"/>
          </ac:inkMkLst>
        </pc:inkChg>
        <pc:inkChg chg="add mod">
          <ac:chgData name="NANDIGRAMA NAGA VENKATA HAREESH" userId="56269907-110c-4044-9e05-0a20e8af9900" providerId="ADAL" clId="{E3AAF289-642D-4DB7-9933-50BA8D06DEFA}" dt="2021-09-11T07:01:50.519" v="271" actId="1076"/>
          <ac:inkMkLst>
            <pc:docMk/>
            <pc:sldMk cId="2179089555" sldId="289"/>
            <ac:inkMk id="68" creationId="{AB7EF0F2-85AB-499C-A280-8BE32A41A684}"/>
          </ac:inkMkLst>
        </pc:inkChg>
        <pc:inkChg chg="add mod">
          <ac:chgData name="NANDIGRAMA NAGA VENKATA HAREESH" userId="56269907-110c-4044-9e05-0a20e8af9900" providerId="ADAL" clId="{E3AAF289-642D-4DB7-9933-50BA8D06DEFA}" dt="2021-09-11T07:01:50.519" v="271" actId="1076"/>
          <ac:inkMkLst>
            <pc:docMk/>
            <pc:sldMk cId="2179089555" sldId="289"/>
            <ac:inkMk id="70" creationId="{07158940-A725-4B3A-A29A-BEAC23078009}"/>
          </ac:inkMkLst>
        </pc:inkChg>
        <pc:inkChg chg="add mod">
          <ac:chgData name="NANDIGRAMA NAGA VENKATA HAREESH" userId="56269907-110c-4044-9e05-0a20e8af9900" providerId="ADAL" clId="{E3AAF289-642D-4DB7-9933-50BA8D06DEFA}" dt="2021-09-11T07:01:50.519" v="271" actId="1076"/>
          <ac:inkMkLst>
            <pc:docMk/>
            <pc:sldMk cId="2179089555" sldId="289"/>
            <ac:inkMk id="71" creationId="{0DB10032-EA09-4248-9DFF-39CD8BBD4D66}"/>
          </ac:inkMkLst>
        </pc:inkChg>
        <pc:inkChg chg="add mod">
          <ac:chgData name="NANDIGRAMA NAGA VENKATA HAREESH" userId="56269907-110c-4044-9e05-0a20e8af9900" providerId="ADAL" clId="{E3AAF289-642D-4DB7-9933-50BA8D06DEFA}" dt="2021-09-11T07:01:50.519" v="271" actId="1076"/>
          <ac:inkMkLst>
            <pc:docMk/>
            <pc:sldMk cId="2179089555" sldId="289"/>
            <ac:inkMk id="72" creationId="{4CC0F4F0-6FD2-46E8-ADF7-679975879902}"/>
          </ac:inkMkLst>
        </pc:inkChg>
        <pc:inkChg chg="add mod">
          <ac:chgData name="NANDIGRAMA NAGA VENKATA HAREESH" userId="56269907-110c-4044-9e05-0a20e8af9900" providerId="ADAL" clId="{E3AAF289-642D-4DB7-9933-50BA8D06DEFA}" dt="2021-09-11T07:01:50.519" v="271" actId="1076"/>
          <ac:inkMkLst>
            <pc:docMk/>
            <pc:sldMk cId="2179089555" sldId="289"/>
            <ac:inkMk id="74" creationId="{D14560F9-85E9-42B1-A263-857F34A6BA67}"/>
          </ac:inkMkLst>
        </pc:inkChg>
        <pc:inkChg chg="add mod">
          <ac:chgData name="NANDIGRAMA NAGA VENKATA HAREESH" userId="56269907-110c-4044-9e05-0a20e8af9900" providerId="ADAL" clId="{E3AAF289-642D-4DB7-9933-50BA8D06DEFA}" dt="2021-09-11T07:01:50.519" v="271" actId="1076"/>
          <ac:inkMkLst>
            <pc:docMk/>
            <pc:sldMk cId="2179089555" sldId="289"/>
            <ac:inkMk id="75" creationId="{44A5044E-3AE2-45AB-8194-095BD6D47432}"/>
          </ac:inkMkLst>
        </pc:inkChg>
        <pc:inkChg chg="add mod">
          <ac:chgData name="NANDIGRAMA NAGA VENKATA HAREESH" userId="56269907-110c-4044-9e05-0a20e8af9900" providerId="ADAL" clId="{E3AAF289-642D-4DB7-9933-50BA8D06DEFA}" dt="2021-09-11T07:01:50.519" v="271" actId="1076"/>
          <ac:inkMkLst>
            <pc:docMk/>
            <pc:sldMk cId="2179089555" sldId="289"/>
            <ac:inkMk id="76" creationId="{DD091DEE-93C9-41EF-B265-D4F98131411D}"/>
          </ac:inkMkLst>
        </pc:inkChg>
        <pc:inkChg chg="add mod">
          <ac:chgData name="NANDIGRAMA NAGA VENKATA HAREESH" userId="56269907-110c-4044-9e05-0a20e8af9900" providerId="ADAL" clId="{E3AAF289-642D-4DB7-9933-50BA8D06DEFA}" dt="2021-09-11T07:01:50.519" v="271" actId="1076"/>
          <ac:inkMkLst>
            <pc:docMk/>
            <pc:sldMk cId="2179089555" sldId="289"/>
            <ac:inkMk id="77" creationId="{9EE4E338-F91F-468B-8F37-8DBAD43C0DD8}"/>
          </ac:inkMkLst>
        </pc:inkChg>
        <pc:inkChg chg="add mod">
          <ac:chgData name="NANDIGRAMA NAGA VENKATA HAREESH" userId="56269907-110c-4044-9e05-0a20e8af9900" providerId="ADAL" clId="{E3AAF289-642D-4DB7-9933-50BA8D06DEFA}" dt="2021-09-11T07:01:50.519" v="271" actId="1076"/>
          <ac:inkMkLst>
            <pc:docMk/>
            <pc:sldMk cId="2179089555" sldId="289"/>
            <ac:inkMk id="78" creationId="{63B7E9A3-54FB-4E89-ACA0-F0B7834EFB39}"/>
          </ac:inkMkLst>
        </pc:inkChg>
        <pc:inkChg chg="add mod">
          <ac:chgData name="NANDIGRAMA NAGA VENKATA HAREESH" userId="56269907-110c-4044-9e05-0a20e8af9900" providerId="ADAL" clId="{E3AAF289-642D-4DB7-9933-50BA8D06DEFA}" dt="2021-09-11T07:01:50.519" v="271" actId="1076"/>
          <ac:inkMkLst>
            <pc:docMk/>
            <pc:sldMk cId="2179089555" sldId="289"/>
            <ac:inkMk id="79" creationId="{DFC442B5-5D9B-40E8-AB55-7E52C8B222BC}"/>
          </ac:inkMkLst>
        </pc:inkChg>
        <pc:inkChg chg="add mod">
          <ac:chgData name="NANDIGRAMA NAGA VENKATA HAREESH" userId="56269907-110c-4044-9e05-0a20e8af9900" providerId="ADAL" clId="{E3AAF289-642D-4DB7-9933-50BA8D06DEFA}" dt="2021-09-11T07:01:50.519" v="271" actId="1076"/>
          <ac:inkMkLst>
            <pc:docMk/>
            <pc:sldMk cId="2179089555" sldId="289"/>
            <ac:inkMk id="80" creationId="{9250EFE0-DCC0-4903-BB1C-6A5C030346AC}"/>
          </ac:inkMkLst>
        </pc:inkChg>
        <pc:inkChg chg="add mod">
          <ac:chgData name="NANDIGRAMA NAGA VENKATA HAREESH" userId="56269907-110c-4044-9e05-0a20e8af9900" providerId="ADAL" clId="{E3AAF289-642D-4DB7-9933-50BA8D06DEFA}" dt="2021-09-11T07:01:50.519" v="271" actId="1076"/>
          <ac:inkMkLst>
            <pc:docMk/>
            <pc:sldMk cId="2179089555" sldId="289"/>
            <ac:inkMk id="81" creationId="{3A27E0A9-33F1-4F77-AB33-1AE744C6E5CF}"/>
          </ac:inkMkLst>
        </pc:inkChg>
        <pc:inkChg chg="add mod">
          <ac:chgData name="NANDIGRAMA NAGA VENKATA HAREESH" userId="56269907-110c-4044-9e05-0a20e8af9900" providerId="ADAL" clId="{E3AAF289-642D-4DB7-9933-50BA8D06DEFA}" dt="2021-09-11T07:01:50.519" v="271" actId="1076"/>
          <ac:inkMkLst>
            <pc:docMk/>
            <pc:sldMk cId="2179089555" sldId="289"/>
            <ac:inkMk id="82" creationId="{92FA46B1-2A1F-4F69-AA72-DF5DA581088D}"/>
          </ac:inkMkLst>
        </pc:inkChg>
        <pc:inkChg chg="add mod">
          <ac:chgData name="NANDIGRAMA NAGA VENKATA HAREESH" userId="56269907-110c-4044-9e05-0a20e8af9900" providerId="ADAL" clId="{E3AAF289-642D-4DB7-9933-50BA8D06DEFA}" dt="2021-09-11T07:01:50.519" v="271" actId="1076"/>
          <ac:inkMkLst>
            <pc:docMk/>
            <pc:sldMk cId="2179089555" sldId="289"/>
            <ac:inkMk id="83" creationId="{0471DE6A-C096-4D72-901F-33E93D65037B}"/>
          </ac:inkMkLst>
        </pc:inkChg>
        <pc:inkChg chg="add mod">
          <ac:chgData name="NANDIGRAMA NAGA VENKATA HAREESH" userId="56269907-110c-4044-9e05-0a20e8af9900" providerId="ADAL" clId="{E3AAF289-642D-4DB7-9933-50BA8D06DEFA}" dt="2021-09-11T07:01:50.519" v="271" actId="1076"/>
          <ac:inkMkLst>
            <pc:docMk/>
            <pc:sldMk cId="2179089555" sldId="289"/>
            <ac:inkMk id="84" creationId="{58D95515-606A-44DF-9CED-81741886590A}"/>
          </ac:inkMkLst>
        </pc:inkChg>
        <pc:inkChg chg="add mod">
          <ac:chgData name="NANDIGRAMA NAGA VENKATA HAREESH" userId="56269907-110c-4044-9e05-0a20e8af9900" providerId="ADAL" clId="{E3AAF289-642D-4DB7-9933-50BA8D06DEFA}" dt="2021-09-11T07:01:50.519" v="271" actId="1076"/>
          <ac:inkMkLst>
            <pc:docMk/>
            <pc:sldMk cId="2179089555" sldId="289"/>
            <ac:inkMk id="85" creationId="{F4AEA80F-B5C7-40B2-A7C3-D5FB279A9FDA}"/>
          </ac:inkMkLst>
        </pc:inkChg>
        <pc:inkChg chg="add mod">
          <ac:chgData name="NANDIGRAMA NAGA VENKATA HAREESH" userId="56269907-110c-4044-9e05-0a20e8af9900" providerId="ADAL" clId="{E3AAF289-642D-4DB7-9933-50BA8D06DEFA}" dt="2021-09-11T07:01:50.519" v="271" actId="1076"/>
          <ac:inkMkLst>
            <pc:docMk/>
            <pc:sldMk cId="2179089555" sldId="289"/>
            <ac:inkMk id="86" creationId="{CC015707-1D38-4DF8-9863-420FA9B84F15}"/>
          </ac:inkMkLst>
        </pc:inkChg>
        <pc:inkChg chg="add mod">
          <ac:chgData name="NANDIGRAMA NAGA VENKATA HAREESH" userId="56269907-110c-4044-9e05-0a20e8af9900" providerId="ADAL" clId="{E3AAF289-642D-4DB7-9933-50BA8D06DEFA}" dt="2021-09-11T07:01:50.519" v="271" actId="1076"/>
          <ac:inkMkLst>
            <pc:docMk/>
            <pc:sldMk cId="2179089555" sldId="289"/>
            <ac:inkMk id="87" creationId="{AC0BE2BB-1E46-4CD1-BB6F-76036A65D1DA}"/>
          </ac:inkMkLst>
        </pc:inkChg>
        <pc:inkChg chg="add mod">
          <ac:chgData name="NANDIGRAMA NAGA VENKATA HAREESH" userId="56269907-110c-4044-9e05-0a20e8af9900" providerId="ADAL" clId="{E3AAF289-642D-4DB7-9933-50BA8D06DEFA}" dt="2021-09-11T07:01:50.519" v="271" actId="1076"/>
          <ac:inkMkLst>
            <pc:docMk/>
            <pc:sldMk cId="2179089555" sldId="289"/>
            <ac:inkMk id="88" creationId="{83B122A4-F700-4988-B910-B2AA87CC5EF8}"/>
          </ac:inkMkLst>
        </pc:inkChg>
        <pc:inkChg chg="add mod">
          <ac:chgData name="NANDIGRAMA NAGA VENKATA HAREESH" userId="56269907-110c-4044-9e05-0a20e8af9900" providerId="ADAL" clId="{E3AAF289-642D-4DB7-9933-50BA8D06DEFA}" dt="2021-09-11T07:01:50.519" v="271" actId="1076"/>
          <ac:inkMkLst>
            <pc:docMk/>
            <pc:sldMk cId="2179089555" sldId="289"/>
            <ac:inkMk id="89" creationId="{E904DFE0-7775-42A4-A6F6-2918B0EF7FD8}"/>
          </ac:inkMkLst>
        </pc:inkChg>
        <pc:inkChg chg="add mod">
          <ac:chgData name="NANDIGRAMA NAGA VENKATA HAREESH" userId="56269907-110c-4044-9e05-0a20e8af9900" providerId="ADAL" clId="{E3AAF289-642D-4DB7-9933-50BA8D06DEFA}" dt="2021-09-11T07:01:50.519" v="271" actId="1076"/>
          <ac:inkMkLst>
            <pc:docMk/>
            <pc:sldMk cId="2179089555" sldId="289"/>
            <ac:inkMk id="90" creationId="{AA50B046-C8DE-4E2D-AD56-F8C83337CB4D}"/>
          </ac:inkMkLst>
        </pc:inkChg>
        <pc:inkChg chg="add mod">
          <ac:chgData name="NANDIGRAMA NAGA VENKATA HAREESH" userId="56269907-110c-4044-9e05-0a20e8af9900" providerId="ADAL" clId="{E3AAF289-642D-4DB7-9933-50BA8D06DEFA}" dt="2021-09-11T07:01:50.519" v="271" actId="1076"/>
          <ac:inkMkLst>
            <pc:docMk/>
            <pc:sldMk cId="2179089555" sldId="289"/>
            <ac:inkMk id="91" creationId="{E21FFD34-905C-4D13-B638-FDCD6C907227}"/>
          </ac:inkMkLst>
        </pc:inkChg>
        <pc:inkChg chg="add mod">
          <ac:chgData name="NANDIGRAMA NAGA VENKATA HAREESH" userId="56269907-110c-4044-9e05-0a20e8af9900" providerId="ADAL" clId="{E3AAF289-642D-4DB7-9933-50BA8D06DEFA}" dt="2021-09-11T07:01:50.519" v="271" actId="1076"/>
          <ac:inkMkLst>
            <pc:docMk/>
            <pc:sldMk cId="2179089555" sldId="289"/>
            <ac:inkMk id="92" creationId="{3C0F2F48-E6CC-4BF6-B865-B0B78219C9DB}"/>
          </ac:inkMkLst>
        </pc:inkChg>
        <pc:inkChg chg="add mod">
          <ac:chgData name="NANDIGRAMA NAGA VENKATA HAREESH" userId="56269907-110c-4044-9e05-0a20e8af9900" providerId="ADAL" clId="{E3AAF289-642D-4DB7-9933-50BA8D06DEFA}" dt="2021-09-11T07:01:50.519" v="271" actId="1076"/>
          <ac:inkMkLst>
            <pc:docMk/>
            <pc:sldMk cId="2179089555" sldId="289"/>
            <ac:inkMk id="93" creationId="{715FE874-5861-4523-A2B5-2388C91477CB}"/>
          </ac:inkMkLst>
        </pc:inkChg>
        <pc:inkChg chg="add mod">
          <ac:chgData name="NANDIGRAMA NAGA VENKATA HAREESH" userId="56269907-110c-4044-9e05-0a20e8af9900" providerId="ADAL" clId="{E3AAF289-642D-4DB7-9933-50BA8D06DEFA}" dt="2021-09-11T07:01:50.519" v="271" actId="1076"/>
          <ac:inkMkLst>
            <pc:docMk/>
            <pc:sldMk cId="2179089555" sldId="289"/>
            <ac:inkMk id="94" creationId="{B5BB3C24-B509-4CC7-AF6B-1D8DE86B1096}"/>
          </ac:inkMkLst>
        </pc:inkChg>
        <pc:inkChg chg="add mod">
          <ac:chgData name="NANDIGRAMA NAGA VENKATA HAREESH" userId="56269907-110c-4044-9e05-0a20e8af9900" providerId="ADAL" clId="{E3AAF289-642D-4DB7-9933-50BA8D06DEFA}" dt="2021-09-11T07:01:50.519" v="271" actId="1076"/>
          <ac:inkMkLst>
            <pc:docMk/>
            <pc:sldMk cId="2179089555" sldId="289"/>
            <ac:inkMk id="95" creationId="{4E2BA877-28C5-4CA3-9BEE-FA318F2D4359}"/>
          </ac:inkMkLst>
        </pc:inkChg>
        <pc:inkChg chg="add mod">
          <ac:chgData name="NANDIGRAMA NAGA VENKATA HAREESH" userId="56269907-110c-4044-9e05-0a20e8af9900" providerId="ADAL" clId="{E3AAF289-642D-4DB7-9933-50BA8D06DEFA}" dt="2021-09-11T07:01:50.519" v="271" actId="1076"/>
          <ac:inkMkLst>
            <pc:docMk/>
            <pc:sldMk cId="2179089555" sldId="289"/>
            <ac:inkMk id="96" creationId="{FAAE52D7-1ABE-4170-8069-AB3FF6BFDFAA}"/>
          </ac:inkMkLst>
        </pc:inkChg>
        <pc:inkChg chg="add mod">
          <ac:chgData name="NANDIGRAMA NAGA VENKATA HAREESH" userId="56269907-110c-4044-9e05-0a20e8af9900" providerId="ADAL" clId="{E3AAF289-642D-4DB7-9933-50BA8D06DEFA}" dt="2021-09-11T07:01:50.519" v="271" actId="1076"/>
          <ac:inkMkLst>
            <pc:docMk/>
            <pc:sldMk cId="2179089555" sldId="289"/>
            <ac:inkMk id="97" creationId="{E7A2BC7D-32C4-4ADF-86DF-0FB0C0F46F3F}"/>
          </ac:inkMkLst>
        </pc:inkChg>
        <pc:inkChg chg="add mod">
          <ac:chgData name="NANDIGRAMA NAGA VENKATA HAREESH" userId="56269907-110c-4044-9e05-0a20e8af9900" providerId="ADAL" clId="{E3AAF289-642D-4DB7-9933-50BA8D06DEFA}" dt="2021-09-11T07:01:50.519" v="271" actId="1076"/>
          <ac:inkMkLst>
            <pc:docMk/>
            <pc:sldMk cId="2179089555" sldId="289"/>
            <ac:inkMk id="98" creationId="{F7F4CF55-0A86-4D13-9BD2-D3B9B6AF8D4D}"/>
          </ac:inkMkLst>
        </pc:inkChg>
        <pc:inkChg chg="add mod">
          <ac:chgData name="NANDIGRAMA NAGA VENKATA HAREESH" userId="56269907-110c-4044-9e05-0a20e8af9900" providerId="ADAL" clId="{E3AAF289-642D-4DB7-9933-50BA8D06DEFA}" dt="2021-09-11T07:01:50.519" v="271" actId="1076"/>
          <ac:inkMkLst>
            <pc:docMk/>
            <pc:sldMk cId="2179089555" sldId="289"/>
            <ac:inkMk id="99" creationId="{C6888FEC-3386-4A30-8620-CFA99214BC2C}"/>
          </ac:inkMkLst>
        </pc:inkChg>
        <pc:inkChg chg="add mod">
          <ac:chgData name="NANDIGRAMA NAGA VENKATA HAREESH" userId="56269907-110c-4044-9e05-0a20e8af9900" providerId="ADAL" clId="{E3AAF289-642D-4DB7-9933-50BA8D06DEFA}" dt="2021-09-11T07:01:50.519" v="271" actId="1076"/>
          <ac:inkMkLst>
            <pc:docMk/>
            <pc:sldMk cId="2179089555" sldId="289"/>
            <ac:inkMk id="100" creationId="{B84E6CB6-AD08-4134-BD46-FCE37E63A626}"/>
          </ac:inkMkLst>
        </pc:inkChg>
        <pc:inkChg chg="add mod">
          <ac:chgData name="NANDIGRAMA NAGA VENKATA HAREESH" userId="56269907-110c-4044-9e05-0a20e8af9900" providerId="ADAL" clId="{E3AAF289-642D-4DB7-9933-50BA8D06DEFA}" dt="2021-09-11T07:01:50.519" v="271" actId="1076"/>
          <ac:inkMkLst>
            <pc:docMk/>
            <pc:sldMk cId="2179089555" sldId="289"/>
            <ac:inkMk id="101" creationId="{217FB807-076A-4709-AF2E-1C98255D6FAA}"/>
          </ac:inkMkLst>
        </pc:inkChg>
        <pc:inkChg chg="add mod">
          <ac:chgData name="NANDIGRAMA NAGA VENKATA HAREESH" userId="56269907-110c-4044-9e05-0a20e8af9900" providerId="ADAL" clId="{E3AAF289-642D-4DB7-9933-50BA8D06DEFA}" dt="2021-09-11T07:01:50.519" v="271" actId="1076"/>
          <ac:inkMkLst>
            <pc:docMk/>
            <pc:sldMk cId="2179089555" sldId="289"/>
            <ac:inkMk id="102" creationId="{F53445A9-3885-4933-A4A0-DD25F5196098}"/>
          </ac:inkMkLst>
        </pc:inkChg>
        <pc:inkChg chg="add mod">
          <ac:chgData name="NANDIGRAMA NAGA VENKATA HAREESH" userId="56269907-110c-4044-9e05-0a20e8af9900" providerId="ADAL" clId="{E3AAF289-642D-4DB7-9933-50BA8D06DEFA}" dt="2021-09-11T07:01:50.519" v="271" actId="1076"/>
          <ac:inkMkLst>
            <pc:docMk/>
            <pc:sldMk cId="2179089555" sldId="289"/>
            <ac:inkMk id="103" creationId="{07D44882-4A51-4BFD-BDD0-197788D41EFB}"/>
          </ac:inkMkLst>
        </pc:inkChg>
        <pc:inkChg chg="add mod">
          <ac:chgData name="NANDIGRAMA NAGA VENKATA HAREESH" userId="56269907-110c-4044-9e05-0a20e8af9900" providerId="ADAL" clId="{E3AAF289-642D-4DB7-9933-50BA8D06DEFA}" dt="2021-09-11T07:01:50.519" v="271" actId="1076"/>
          <ac:inkMkLst>
            <pc:docMk/>
            <pc:sldMk cId="2179089555" sldId="289"/>
            <ac:inkMk id="104" creationId="{6FE8CF3B-3FC5-4CD2-BEAF-70B69FCA898B}"/>
          </ac:inkMkLst>
        </pc:inkChg>
        <pc:inkChg chg="add mod">
          <ac:chgData name="NANDIGRAMA NAGA VENKATA HAREESH" userId="56269907-110c-4044-9e05-0a20e8af9900" providerId="ADAL" clId="{E3AAF289-642D-4DB7-9933-50BA8D06DEFA}" dt="2021-09-11T07:01:50.519" v="271" actId="1076"/>
          <ac:inkMkLst>
            <pc:docMk/>
            <pc:sldMk cId="2179089555" sldId="289"/>
            <ac:inkMk id="105" creationId="{7B87C79B-FC84-4A32-98F9-D80C6C47793A}"/>
          </ac:inkMkLst>
        </pc:inkChg>
        <pc:inkChg chg="add mod">
          <ac:chgData name="NANDIGRAMA NAGA VENKATA HAREESH" userId="56269907-110c-4044-9e05-0a20e8af9900" providerId="ADAL" clId="{E3AAF289-642D-4DB7-9933-50BA8D06DEFA}" dt="2021-09-11T07:01:50.519" v="271" actId="1076"/>
          <ac:inkMkLst>
            <pc:docMk/>
            <pc:sldMk cId="2179089555" sldId="289"/>
            <ac:inkMk id="106" creationId="{FFA60B64-14F4-4F90-B993-1BB1A16DDE51}"/>
          </ac:inkMkLst>
        </pc:inkChg>
        <pc:inkChg chg="add mod">
          <ac:chgData name="NANDIGRAMA NAGA VENKATA HAREESH" userId="56269907-110c-4044-9e05-0a20e8af9900" providerId="ADAL" clId="{E3AAF289-642D-4DB7-9933-50BA8D06DEFA}" dt="2021-09-11T07:01:50.519" v="271" actId="1076"/>
          <ac:inkMkLst>
            <pc:docMk/>
            <pc:sldMk cId="2179089555" sldId="289"/>
            <ac:inkMk id="107" creationId="{12043D8A-8C0C-4087-8CB7-C1D5601EDF30}"/>
          </ac:inkMkLst>
        </pc:inkChg>
        <pc:inkChg chg="add mod">
          <ac:chgData name="NANDIGRAMA NAGA VENKATA HAREESH" userId="56269907-110c-4044-9e05-0a20e8af9900" providerId="ADAL" clId="{E3AAF289-642D-4DB7-9933-50BA8D06DEFA}" dt="2021-09-11T07:01:50.519" v="271" actId="1076"/>
          <ac:inkMkLst>
            <pc:docMk/>
            <pc:sldMk cId="2179089555" sldId="289"/>
            <ac:inkMk id="108" creationId="{1FE4FD84-A647-4E49-A58B-C2CA31F01A51}"/>
          </ac:inkMkLst>
        </pc:inkChg>
        <pc:inkChg chg="add mod">
          <ac:chgData name="NANDIGRAMA NAGA VENKATA HAREESH" userId="56269907-110c-4044-9e05-0a20e8af9900" providerId="ADAL" clId="{E3AAF289-642D-4DB7-9933-50BA8D06DEFA}" dt="2021-09-11T07:01:50.519" v="271" actId="1076"/>
          <ac:inkMkLst>
            <pc:docMk/>
            <pc:sldMk cId="2179089555" sldId="289"/>
            <ac:inkMk id="109" creationId="{D3B927AB-9990-41E2-B21C-BAFDF9AE84F2}"/>
          </ac:inkMkLst>
        </pc:inkChg>
        <pc:inkChg chg="add mod">
          <ac:chgData name="NANDIGRAMA NAGA VENKATA HAREESH" userId="56269907-110c-4044-9e05-0a20e8af9900" providerId="ADAL" clId="{E3AAF289-642D-4DB7-9933-50BA8D06DEFA}" dt="2021-09-11T07:01:50.519" v="271" actId="1076"/>
          <ac:inkMkLst>
            <pc:docMk/>
            <pc:sldMk cId="2179089555" sldId="289"/>
            <ac:inkMk id="110" creationId="{204CE2D3-EC91-45D9-AE06-7DE8E1C2B854}"/>
          </ac:inkMkLst>
        </pc:inkChg>
        <pc:inkChg chg="add mod">
          <ac:chgData name="NANDIGRAMA NAGA VENKATA HAREESH" userId="56269907-110c-4044-9e05-0a20e8af9900" providerId="ADAL" clId="{E3AAF289-642D-4DB7-9933-50BA8D06DEFA}" dt="2021-09-11T07:01:50.519" v="271" actId="1076"/>
          <ac:inkMkLst>
            <pc:docMk/>
            <pc:sldMk cId="2179089555" sldId="289"/>
            <ac:inkMk id="111" creationId="{EDDEF6E3-1B96-4445-A3FF-493BE767683B}"/>
          </ac:inkMkLst>
        </pc:inkChg>
        <pc:inkChg chg="add mod">
          <ac:chgData name="NANDIGRAMA NAGA VENKATA HAREESH" userId="56269907-110c-4044-9e05-0a20e8af9900" providerId="ADAL" clId="{E3AAF289-642D-4DB7-9933-50BA8D06DEFA}" dt="2021-09-11T07:01:50.519" v="271" actId="1076"/>
          <ac:inkMkLst>
            <pc:docMk/>
            <pc:sldMk cId="2179089555" sldId="289"/>
            <ac:inkMk id="112" creationId="{D0B8C1E2-5B5A-4FC4-A38A-B3D406AFF017}"/>
          </ac:inkMkLst>
        </pc:inkChg>
        <pc:inkChg chg="add del">
          <ac:chgData name="NANDIGRAMA NAGA VENKATA HAREESH" userId="56269907-110c-4044-9e05-0a20e8af9900" providerId="ADAL" clId="{E3AAF289-642D-4DB7-9933-50BA8D06DEFA}" dt="2021-09-11T06:54:18.399" v="150"/>
          <ac:inkMkLst>
            <pc:docMk/>
            <pc:sldMk cId="2179089555" sldId="289"/>
            <ac:inkMk id="121" creationId="{6228F174-4767-4D6A-949D-688ED434C26B}"/>
          </ac:inkMkLst>
        </pc:inkChg>
        <pc:inkChg chg="add mod">
          <ac:chgData name="NANDIGRAMA NAGA VENKATA HAREESH" userId="56269907-110c-4044-9e05-0a20e8af9900" providerId="ADAL" clId="{E3AAF289-642D-4DB7-9933-50BA8D06DEFA}" dt="2021-09-11T07:01:50.519" v="271" actId="1076"/>
          <ac:inkMkLst>
            <pc:docMk/>
            <pc:sldMk cId="2179089555" sldId="289"/>
            <ac:inkMk id="122" creationId="{AE627629-2D4D-4904-A338-FFFE199E3DE5}"/>
          </ac:inkMkLst>
        </pc:inkChg>
        <pc:inkChg chg="add mod">
          <ac:chgData name="NANDIGRAMA NAGA VENKATA HAREESH" userId="56269907-110c-4044-9e05-0a20e8af9900" providerId="ADAL" clId="{E3AAF289-642D-4DB7-9933-50BA8D06DEFA}" dt="2021-09-11T07:01:50.519" v="271" actId="1076"/>
          <ac:inkMkLst>
            <pc:docMk/>
            <pc:sldMk cId="2179089555" sldId="289"/>
            <ac:inkMk id="123" creationId="{27B657D7-8010-46B3-A075-791AF6A34F23}"/>
          </ac:inkMkLst>
        </pc:inkChg>
        <pc:inkChg chg="add mod">
          <ac:chgData name="NANDIGRAMA NAGA VENKATA HAREESH" userId="56269907-110c-4044-9e05-0a20e8af9900" providerId="ADAL" clId="{E3AAF289-642D-4DB7-9933-50BA8D06DEFA}" dt="2021-09-11T07:01:50.519" v="271" actId="1076"/>
          <ac:inkMkLst>
            <pc:docMk/>
            <pc:sldMk cId="2179089555" sldId="289"/>
            <ac:inkMk id="124" creationId="{E92EE71D-DF4C-4F73-BF30-4DC1194A41D2}"/>
          </ac:inkMkLst>
        </pc:inkChg>
        <pc:inkChg chg="add mod">
          <ac:chgData name="NANDIGRAMA NAGA VENKATA HAREESH" userId="56269907-110c-4044-9e05-0a20e8af9900" providerId="ADAL" clId="{E3AAF289-642D-4DB7-9933-50BA8D06DEFA}" dt="2021-09-11T07:01:50.519" v="271" actId="1076"/>
          <ac:inkMkLst>
            <pc:docMk/>
            <pc:sldMk cId="2179089555" sldId="289"/>
            <ac:inkMk id="125" creationId="{D6398882-5D02-4C0D-8DD8-5517C710625E}"/>
          </ac:inkMkLst>
        </pc:inkChg>
        <pc:inkChg chg="add mod">
          <ac:chgData name="NANDIGRAMA NAGA VENKATA HAREESH" userId="56269907-110c-4044-9e05-0a20e8af9900" providerId="ADAL" clId="{E3AAF289-642D-4DB7-9933-50BA8D06DEFA}" dt="2021-09-11T07:01:50.519" v="271" actId="1076"/>
          <ac:inkMkLst>
            <pc:docMk/>
            <pc:sldMk cId="2179089555" sldId="289"/>
            <ac:inkMk id="126" creationId="{E2A7E9A6-43FF-4DBC-9B50-9E36346159CE}"/>
          </ac:inkMkLst>
        </pc:inkChg>
        <pc:inkChg chg="add mod">
          <ac:chgData name="NANDIGRAMA NAGA VENKATA HAREESH" userId="56269907-110c-4044-9e05-0a20e8af9900" providerId="ADAL" clId="{E3AAF289-642D-4DB7-9933-50BA8D06DEFA}" dt="2021-09-11T07:01:50.519" v="271" actId="1076"/>
          <ac:inkMkLst>
            <pc:docMk/>
            <pc:sldMk cId="2179089555" sldId="289"/>
            <ac:inkMk id="127" creationId="{90AF141A-04B0-4A08-A650-459381D6207B}"/>
          </ac:inkMkLst>
        </pc:inkChg>
        <pc:inkChg chg="add mod">
          <ac:chgData name="NANDIGRAMA NAGA VENKATA HAREESH" userId="56269907-110c-4044-9e05-0a20e8af9900" providerId="ADAL" clId="{E3AAF289-642D-4DB7-9933-50BA8D06DEFA}" dt="2021-09-11T07:01:50.519" v="271" actId="1076"/>
          <ac:inkMkLst>
            <pc:docMk/>
            <pc:sldMk cId="2179089555" sldId="289"/>
            <ac:inkMk id="128" creationId="{770B1250-39B2-4D40-961E-7BD23F4F00D6}"/>
          </ac:inkMkLst>
        </pc:inkChg>
        <pc:inkChg chg="add mod">
          <ac:chgData name="NANDIGRAMA NAGA VENKATA HAREESH" userId="56269907-110c-4044-9e05-0a20e8af9900" providerId="ADAL" clId="{E3AAF289-642D-4DB7-9933-50BA8D06DEFA}" dt="2021-09-11T07:01:50.519" v="271" actId="1076"/>
          <ac:inkMkLst>
            <pc:docMk/>
            <pc:sldMk cId="2179089555" sldId="289"/>
            <ac:inkMk id="129" creationId="{2AF126A4-8D26-4696-AD57-DB9924407FFE}"/>
          </ac:inkMkLst>
        </pc:inkChg>
        <pc:inkChg chg="add mod">
          <ac:chgData name="NANDIGRAMA NAGA VENKATA HAREESH" userId="56269907-110c-4044-9e05-0a20e8af9900" providerId="ADAL" clId="{E3AAF289-642D-4DB7-9933-50BA8D06DEFA}" dt="2021-09-11T07:01:50.519" v="271" actId="1076"/>
          <ac:inkMkLst>
            <pc:docMk/>
            <pc:sldMk cId="2179089555" sldId="289"/>
            <ac:inkMk id="130" creationId="{88A9FCDB-CB68-4915-BB6D-9A711E509C55}"/>
          </ac:inkMkLst>
        </pc:inkChg>
        <pc:inkChg chg="add mod">
          <ac:chgData name="NANDIGRAMA NAGA VENKATA HAREESH" userId="56269907-110c-4044-9e05-0a20e8af9900" providerId="ADAL" clId="{E3AAF289-642D-4DB7-9933-50BA8D06DEFA}" dt="2021-09-11T07:01:50.519" v="271" actId="1076"/>
          <ac:inkMkLst>
            <pc:docMk/>
            <pc:sldMk cId="2179089555" sldId="289"/>
            <ac:inkMk id="132" creationId="{2C4721C5-8EAF-4447-A394-5C122F412868}"/>
          </ac:inkMkLst>
        </pc:inkChg>
        <pc:inkChg chg="add mod">
          <ac:chgData name="NANDIGRAMA NAGA VENKATA HAREESH" userId="56269907-110c-4044-9e05-0a20e8af9900" providerId="ADAL" clId="{E3AAF289-642D-4DB7-9933-50BA8D06DEFA}" dt="2021-09-11T07:01:50.519" v="271" actId="1076"/>
          <ac:inkMkLst>
            <pc:docMk/>
            <pc:sldMk cId="2179089555" sldId="289"/>
            <ac:inkMk id="133" creationId="{7CF67136-980D-4161-A545-EF0B5167391C}"/>
          </ac:inkMkLst>
        </pc:inkChg>
        <pc:inkChg chg="add mod">
          <ac:chgData name="NANDIGRAMA NAGA VENKATA HAREESH" userId="56269907-110c-4044-9e05-0a20e8af9900" providerId="ADAL" clId="{E3AAF289-642D-4DB7-9933-50BA8D06DEFA}" dt="2021-09-11T07:01:50.519" v="271" actId="1076"/>
          <ac:inkMkLst>
            <pc:docMk/>
            <pc:sldMk cId="2179089555" sldId="289"/>
            <ac:inkMk id="134" creationId="{EF9F3155-72F4-4463-9A18-6803323FCE60}"/>
          </ac:inkMkLst>
        </pc:inkChg>
        <pc:inkChg chg="add mod">
          <ac:chgData name="NANDIGRAMA NAGA VENKATA HAREESH" userId="56269907-110c-4044-9e05-0a20e8af9900" providerId="ADAL" clId="{E3AAF289-642D-4DB7-9933-50BA8D06DEFA}" dt="2021-09-11T07:01:50.519" v="271" actId="1076"/>
          <ac:inkMkLst>
            <pc:docMk/>
            <pc:sldMk cId="2179089555" sldId="289"/>
            <ac:inkMk id="135" creationId="{A2AFE073-CD16-4050-B820-9E7E6A69E8DE}"/>
          </ac:inkMkLst>
        </pc:inkChg>
        <pc:inkChg chg="add mod">
          <ac:chgData name="NANDIGRAMA NAGA VENKATA HAREESH" userId="56269907-110c-4044-9e05-0a20e8af9900" providerId="ADAL" clId="{E3AAF289-642D-4DB7-9933-50BA8D06DEFA}" dt="2021-09-11T07:01:50.519" v="271" actId="1076"/>
          <ac:inkMkLst>
            <pc:docMk/>
            <pc:sldMk cId="2179089555" sldId="289"/>
            <ac:inkMk id="136" creationId="{C272E726-CD5F-4D9E-8D35-3DCA306897E4}"/>
          </ac:inkMkLst>
        </pc:inkChg>
        <pc:inkChg chg="add mod">
          <ac:chgData name="NANDIGRAMA NAGA VENKATA HAREESH" userId="56269907-110c-4044-9e05-0a20e8af9900" providerId="ADAL" clId="{E3AAF289-642D-4DB7-9933-50BA8D06DEFA}" dt="2021-09-11T07:01:50.519" v="271" actId="1076"/>
          <ac:inkMkLst>
            <pc:docMk/>
            <pc:sldMk cId="2179089555" sldId="289"/>
            <ac:inkMk id="137" creationId="{183504CE-8A25-40F6-AD7D-6E345EB8A27F}"/>
          </ac:inkMkLst>
        </pc:inkChg>
        <pc:inkChg chg="add mod">
          <ac:chgData name="NANDIGRAMA NAGA VENKATA HAREESH" userId="56269907-110c-4044-9e05-0a20e8af9900" providerId="ADAL" clId="{E3AAF289-642D-4DB7-9933-50BA8D06DEFA}" dt="2021-09-11T07:01:50.519" v="271" actId="1076"/>
          <ac:inkMkLst>
            <pc:docMk/>
            <pc:sldMk cId="2179089555" sldId="289"/>
            <ac:inkMk id="138" creationId="{BE99F33F-7A1D-4CF9-B0F6-A67E19A8E3CE}"/>
          </ac:inkMkLst>
        </pc:inkChg>
        <pc:inkChg chg="add mod">
          <ac:chgData name="NANDIGRAMA NAGA VENKATA HAREESH" userId="56269907-110c-4044-9e05-0a20e8af9900" providerId="ADAL" clId="{E3AAF289-642D-4DB7-9933-50BA8D06DEFA}" dt="2021-09-11T07:01:50.519" v="271" actId="1076"/>
          <ac:inkMkLst>
            <pc:docMk/>
            <pc:sldMk cId="2179089555" sldId="289"/>
            <ac:inkMk id="139" creationId="{08494523-8F32-4F78-AFC9-7233C67FE485}"/>
          </ac:inkMkLst>
        </pc:inkChg>
        <pc:inkChg chg="add mod">
          <ac:chgData name="NANDIGRAMA NAGA VENKATA HAREESH" userId="56269907-110c-4044-9e05-0a20e8af9900" providerId="ADAL" clId="{E3AAF289-642D-4DB7-9933-50BA8D06DEFA}" dt="2021-09-11T07:01:50.519" v="271" actId="1076"/>
          <ac:inkMkLst>
            <pc:docMk/>
            <pc:sldMk cId="2179089555" sldId="289"/>
            <ac:inkMk id="140" creationId="{BBACBDF9-4B53-488C-9574-705B4B5F03BF}"/>
          </ac:inkMkLst>
        </pc:inkChg>
        <pc:inkChg chg="add mod">
          <ac:chgData name="NANDIGRAMA NAGA VENKATA HAREESH" userId="56269907-110c-4044-9e05-0a20e8af9900" providerId="ADAL" clId="{E3AAF289-642D-4DB7-9933-50BA8D06DEFA}" dt="2021-09-11T07:01:50.519" v="271" actId="1076"/>
          <ac:inkMkLst>
            <pc:docMk/>
            <pc:sldMk cId="2179089555" sldId="289"/>
            <ac:inkMk id="141" creationId="{FC603AAF-D421-4CAD-8CA4-E3026FC98CE8}"/>
          </ac:inkMkLst>
        </pc:inkChg>
        <pc:inkChg chg="add mod">
          <ac:chgData name="NANDIGRAMA NAGA VENKATA HAREESH" userId="56269907-110c-4044-9e05-0a20e8af9900" providerId="ADAL" clId="{E3AAF289-642D-4DB7-9933-50BA8D06DEFA}" dt="2021-09-11T07:01:50.519" v="271" actId="1076"/>
          <ac:inkMkLst>
            <pc:docMk/>
            <pc:sldMk cId="2179089555" sldId="289"/>
            <ac:inkMk id="142" creationId="{90F483B4-1D21-4739-A295-8DA8D7B3CB5F}"/>
          </ac:inkMkLst>
        </pc:inkChg>
        <pc:inkChg chg="add mod">
          <ac:chgData name="NANDIGRAMA NAGA VENKATA HAREESH" userId="56269907-110c-4044-9e05-0a20e8af9900" providerId="ADAL" clId="{E3AAF289-642D-4DB7-9933-50BA8D06DEFA}" dt="2021-09-11T07:01:50.519" v="271" actId="1076"/>
          <ac:inkMkLst>
            <pc:docMk/>
            <pc:sldMk cId="2179089555" sldId="289"/>
            <ac:inkMk id="143" creationId="{B0BDA7C9-A0FC-4339-833E-4A17DBC13B05}"/>
          </ac:inkMkLst>
        </pc:inkChg>
        <pc:inkChg chg="add mod">
          <ac:chgData name="NANDIGRAMA NAGA VENKATA HAREESH" userId="56269907-110c-4044-9e05-0a20e8af9900" providerId="ADAL" clId="{E3AAF289-642D-4DB7-9933-50BA8D06DEFA}" dt="2021-09-11T07:01:50.519" v="271" actId="1076"/>
          <ac:inkMkLst>
            <pc:docMk/>
            <pc:sldMk cId="2179089555" sldId="289"/>
            <ac:inkMk id="144" creationId="{24F57E72-3205-4570-9A07-2F308E2CD4CC}"/>
          </ac:inkMkLst>
        </pc:inkChg>
        <pc:inkChg chg="add mod">
          <ac:chgData name="NANDIGRAMA NAGA VENKATA HAREESH" userId="56269907-110c-4044-9e05-0a20e8af9900" providerId="ADAL" clId="{E3AAF289-642D-4DB7-9933-50BA8D06DEFA}" dt="2021-09-11T07:01:50.519" v="271" actId="1076"/>
          <ac:inkMkLst>
            <pc:docMk/>
            <pc:sldMk cId="2179089555" sldId="289"/>
            <ac:inkMk id="145" creationId="{479C884E-DB9B-4023-896E-74F9E33E154B}"/>
          </ac:inkMkLst>
        </pc:inkChg>
        <pc:inkChg chg="add mod">
          <ac:chgData name="NANDIGRAMA NAGA VENKATA HAREESH" userId="56269907-110c-4044-9e05-0a20e8af9900" providerId="ADAL" clId="{E3AAF289-642D-4DB7-9933-50BA8D06DEFA}" dt="2021-09-11T07:01:50.519" v="271" actId="1076"/>
          <ac:inkMkLst>
            <pc:docMk/>
            <pc:sldMk cId="2179089555" sldId="289"/>
            <ac:inkMk id="146" creationId="{DB7AD232-0E70-4BBA-94DB-94A86E8B0CCA}"/>
          </ac:inkMkLst>
        </pc:inkChg>
        <pc:inkChg chg="add mod">
          <ac:chgData name="NANDIGRAMA NAGA VENKATA HAREESH" userId="56269907-110c-4044-9e05-0a20e8af9900" providerId="ADAL" clId="{E3AAF289-642D-4DB7-9933-50BA8D06DEFA}" dt="2021-09-11T07:01:50.519" v="271" actId="1076"/>
          <ac:inkMkLst>
            <pc:docMk/>
            <pc:sldMk cId="2179089555" sldId="289"/>
            <ac:inkMk id="147" creationId="{0590C060-A8E2-4E45-BDBC-1E9F815DF493}"/>
          </ac:inkMkLst>
        </pc:inkChg>
        <pc:inkChg chg="add mod">
          <ac:chgData name="NANDIGRAMA NAGA VENKATA HAREESH" userId="56269907-110c-4044-9e05-0a20e8af9900" providerId="ADAL" clId="{E3AAF289-642D-4DB7-9933-50BA8D06DEFA}" dt="2021-09-11T07:01:50.519" v="271" actId="1076"/>
          <ac:inkMkLst>
            <pc:docMk/>
            <pc:sldMk cId="2179089555" sldId="289"/>
            <ac:inkMk id="148" creationId="{15DC4AB0-C90F-4E29-8C7C-A07CF0C4DB4C}"/>
          </ac:inkMkLst>
        </pc:inkChg>
        <pc:inkChg chg="add mod">
          <ac:chgData name="NANDIGRAMA NAGA VENKATA HAREESH" userId="56269907-110c-4044-9e05-0a20e8af9900" providerId="ADAL" clId="{E3AAF289-642D-4DB7-9933-50BA8D06DEFA}" dt="2021-09-11T07:01:50.519" v="271" actId="1076"/>
          <ac:inkMkLst>
            <pc:docMk/>
            <pc:sldMk cId="2179089555" sldId="289"/>
            <ac:inkMk id="149" creationId="{8D28140B-3642-4A50-8008-FFDFB4DAD680}"/>
          </ac:inkMkLst>
        </pc:inkChg>
        <pc:inkChg chg="add mod">
          <ac:chgData name="NANDIGRAMA NAGA VENKATA HAREESH" userId="56269907-110c-4044-9e05-0a20e8af9900" providerId="ADAL" clId="{E3AAF289-642D-4DB7-9933-50BA8D06DEFA}" dt="2021-09-11T07:01:50.519" v="271" actId="1076"/>
          <ac:inkMkLst>
            <pc:docMk/>
            <pc:sldMk cId="2179089555" sldId="289"/>
            <ac:inkMk id="150" creationId="{E5B19D8F-4910-40F0-8137-DB7E2F49E866}"/>
          </ac:inkMkLst>
        </pc:inkChg>
        <pc:inkChg chg="add mod">
          <ac:chgData name="NANDIGRAMA NAGA VENKATA HAREESH" userId="56269907-110c-4044-9e05-0a20e8af9900" providerId="ADAL" clId="{E3AAF289-642D-4DB7-9933-50BA8D06DEFA}" dt="2021-09-11T07:01:50.519" v="271" actId="1076"/>
          <ac:inkMkLst>
            <pc:docMk/>
            <pc:sldMk cId="2179089555" sldId="289"/>
            <ac:inkMk id="151" creationId="{F727DA56-59D8-4A69-B045-FAC0438C71C3}"/>
          </ac:inkMkLst>
        </pc:inkChg>
        <pc:inkChg chg="add mod">
          <ac:chgData name="NANDIGRAMA NAGA VENKATA HAREESH" userId="56269907-110c-4044-9e05-0a20e8af9900" providerId="ADAL" clId="{E3AAF289-642D-4DB7-9933-50BA8D06DEFA}" dt="2021-09-11T07:01:50.519" v="271" actId="1076"/>
          <ac:inkMkLst>
            <pc:docMk/>
            <pc:sldMk cId="2179089555" sldId="289"/>
            <ac:inkMk id="152" creationId="{6567EF99-27A0-457C-8EDD-9BC9412FCB78}"/>
          </ac:inkMkLst>
        </pc:inkChg>
        <pc:inkChg chg="add mod">
          <ac:chgData name="NANDIGRAMA NAGA VENKATA HAREESH" userId="56269907-110c-4044-9e05-0a20e8af9900" providerId="ADAL" clId="{E3AAF289-642D-4DB7-9933-50BA8D06DEFA}" dt="2021-09-11T07:01:50.519" v="271" actId="1076"/>
          <ac:inkMkLst>
            <pc:docMk/>
            <pc:sldMk cId="2179089555" sldId="289"/>
            <ac:inkMk id="153" creationId="{0573469A-03B9-4006-B64A-7E9E7BE6B9E3}"/>
          </ac:inkMkLst>
        </pc:inkChg>
        <pc:inkChg chg="add mod">
          <ac:chgData name="NANDIGRAMA NAGA VENKATA HAREESH" userId="56269907-110c-4044-9e05-0a20e8af9900" providerId="ADAL" clId="{E3AAF289-642D-4DB7-9933-50BA8D06DEFA}" dt="2021-09-11T07:01:50.519" v="271" actId="1076"/>
          <ac:inkMkLst>
            <pc:docMk/>
            <pc:sldMk cId="2179089555" sldId="289"/>
            <ac:inkMk id="154" creationId="{B824EBFA-936E-48E5-978B-F9F5A8BDEDAE}"/>
          </ac:inkMkLst>
        </pc:inkChg>
        <pc:inkChg chg="add mod">
          <ac:chgData name="NANDIGRAMA NAGA VENKATA HAREESH" userId="56269907-110c-4044-9e05-0a20e8af9900" providerId="ADAL" clId="{E3AAF289-642D-4DB7-9933-50BA8D06DEFA}" dt="2021-09-11T07:01:50.519" v="271" actId="1076"/>
          <ac:inkMkLst>
            <pc:docMk/>
            <pc:sldMk cId="2179089555" sldId="289"/>
            <ac:inkMk id="155" creationId="{06A8312D-8188-4893-B141-CEA48FABC09A}"/>
          </ac:inkMkLst>
        </pc:inkChg>
        <pc:inkChg chg="add mod">
          <ac:chgData name="NANDIGRAMA NAGA VENKATA HAREESH" userId="56269907-110c-4044-9e05-0a20e8af9900" providerId="ADAL" clId="{E3AAF289-642D-4DB7-9933-50BA8D06DEFA}" dt="2021-09-11T07:01:50.519" v="271" actId="1076"/>
          <ac:inkMkLst>
            <pc:docMk/>
            <pc:sldMk cId="2179089555" sldId="289"/>
            <ac:inkMk id="156" creationId="{23CAACCD-A34D-4991-8FE0-FFBBFA50A19D}"/>
          </ac:inkMkLst>
        </pc:inkChg>
        <pc:inkChg chg="add mod">
          <ac:chgData name="NANDIGRAMA NAGA VENKATA HAREESH" userId="56269907-110c-4044-9e05-0a20e8af9900" providerId="ADAL" clId="{E3AAF289-642D-4DB7-9933-50BA8D06DEFA}" dt="2021-09-11T07:01:50.519" v="271" actId="1076"/>
          <ac:inkMkLst>
            <pc:docMk/>
            <pc:sldMk cId="2179089555" sldId="289"/>
            <ac:inkMk id="157" creationId="{75BA9DEA-CB50-4139-BEDF-4D812D049380}"/>
          </ac:inkMkLst>
        </pc:inkChg>
        <pc:inkChg chg="add mod">
          <ac:chgData name="NANDIGRAMA NAGA VENKATA HAREESH" userId="56269907-110c-4044-9e05-0a20e8af9900" providerId="ADAL" clId="{E3AAF289-642D-4DB7-9933-50BA8D06DEFA}" dt="2021-09-11T07:01:50.519" v="271" actId="1076"/>
          <ac:inkMkLst>
            <pc:docMk/>
            <pc:sldMk cId="2179089555" sldId="289"/>
            <ac:inkMk id="158" creationId="{8B76A9CE-8F8E-4551-973D-BC8FF9DAE6F2}"/>
          </ac:inkMkLst>
        </pc:inkChg>
        <pc:inkChg chg="add mod">
          <ac:chgData name="NANDIGRAMA NAGA VENKATA HAREESH" userId="56269907-110c-4044-9e05-0a20e8af9900" providerId="ADAL" clId="{E3AAF289-642D-4DB7-9933-50BA8D06DEFA}" dt="2021-09-11T07:01:50.519" v="271" actId="1076"/>
          <ac:inkMkLst>
            <pc:docMk/>
            <pc:sldMk cId="2179089555" sldId="289"/>
            <ac:inkMk id="159" creationId="{8315FC67-5B25-48EA-AFBC-A18F0E04A69D}"/>
          </ac:inkMkLst>
        </pc:inkChg>
        <pc:inkChg chg="add mod">
          <ac:chgData name="NANDIGRAMA NAGA VENKATA HAREESH" userId="56269907-110c-4044-9e05-0a20e8af9900" providerId="ADAL" clId="{E3AAF289-642D-4DB7-9933-50BA8D06DEFA}" dt="2021-09-11T07:01:50.519" v="271" actId="1076"/>
          <ac:inkMkLst>
            <pc:docMk/>
            <pc:sldMk cId="2179089555" sldId="289"/>
            <ac:inkMk id="160" creationId="{9D0EA42B-4622-4772-BF23-8891E5106088}"/>
          </ac:inkMkLst>
        </pc:inkChg>
        <pc:inkChg chg="add mod">
          <ac:chgData name="NANDIGRAMA NAGA VENKATA HAREESH" userId="56269907-110c-4044-9e05-0a20e8af9900" providerId="ADAL" clId="{E3AAF289-642D-4DB7-9933-50BA8D06DEFA}" dt="2021-09-11T07:01:50.519" v="271" actId="1076"/>
          <ac:inkMkLst>
            <pc:docMk/>
            <pc:sldMk cId="2179089555" sldId="289"/>
            <ac:inkMk id="161" creationId="{674E87D5-3DD3-4791-8611-A0D3EB0B74A7}"/>
          </ac:inkMkLst>
        </pc:inkChg>
        <pc:inkChg chg="add mod">
          <ac:chgData name="NANDIGRAMA NAGA VENKATA HAREESH" userId="56269907-110c-4044-9e05-0a20e8af9900" providerId="ADAL" clId="{E3AAF289-642D-4DB7-9933-50BA8D06DEFA}" dt="2021-09-11T07:01:50.519" v="271" actId="1076"/>
          <ac:inkMkLst>
            <pc:docMk/>
            <pc:sldMk cId="2179089555" sldId="289"/>
            <ac:inkMk id="166" creationId="{229E2E03-3F9E-4E86-8293-B112F5A744D0}"/>
          </ac:inkMkLst>
        </pc:inkChg>
        <pc:inkChg chg="add mod">
          <ac:chgData name="NANDIGRAMA NAGA VENKATA HAREESH" userId="56269907-110c-4044-9e05-0a20e8af9900" providerId="ADAL" clId="{E3AAF289-642D-4DB7-9933-50BA8D06DEFA}" dt="2021-09-11T07:01:50.519" v="271" actId="1076"/>
          <ac:inkMkLst>
            <pc:docMk/>
            <pc:sldMk cId="2179089555" sldId="289"/>
            <ac:inkMk id="167" creationId="{60F6EC9A-EB93-426F-87BF-BB72ADB53FB8}"/>
          </ac:inkMkLst>
        </pc:inkChg>
        <pc:inkChg chg="add mod">
          <ac:chgData name="NANDIGRAMA NAGA VENKATA HAREESH" userId="56269907-110c-4044-9e05-0a20e8af9900" providerId="ADAL" clId="{E3AAF289-642D-4DB7-9933-50BA8D06DEFA}" dt="2021-09-11T07:01:50.519" v="271" actId="1076"/>
          <ac:inkMkLst>
            <pc:docMk/>
            <pc:sldMk cId="2179089555" sldId="289"/>
            <ac:inkMk id="168" creationId="{42847C62-A3B7-4DC0-862F-74C91873345B}"/>
          </ac:inkMkLst>
        </pc:inkChg>
        <pc:inkChg chg="add mod">
          <ac:chgData name="NANDIGRAMA NAGA VENKATA HAREESH" userId="56269907-110c-4044-9e05-0a20e8af9900" providerId="ADAL" clId="{E3AAF289-642D-4DB7-9933-50BA8D06DEFA}" dt="2021-09-11T07:01:50.519" v="271" actId="1076"/>
          <ac:inkMkLst>
            <pc:docMk/>
            <pc:sldMk cId="2179089555" sldId="289"/>
            <ac:inkMk id="169" creationId="{3AF05AB3-9967-4CC8-AA59-13E2BE1BD93A}"/>
          </ac:inkMkLst>
        </pc:inkChg>
        <pc:inkChg chg="add mod">
          <ac:chgData name="NANDIGRAMA NAGA VENKATA HAREESH" userId="56269907-110c-4044-9e05-0a20e8af9900" providerId="ADAL" clId="{E3AAF289-642D-4DB7-9933-50BA8D06DEFA}" dt="2021-09-11T07:01:50.519" v="271" actId="1076"/>
          <ac:inkMkLst>
            <pc:docMk/>
            <pc:sldMk cId="2179089555" sldId="289"/>
            <ac:inkMk id="170" creationId="{7376D035-6D0B-4D48-897D-2C618F7D7408}"/>
          </ac:inkMkLst>
        </pc:inkChg>
        <pc:inkChg chg="add mod">
          <ac:chgData name="NANDIGRAMA NAGA VENKATA HAREESH" userId="56269907-110c-4044-9e05-0a20e8af9900" providerId="ADAL" clId="{E3AAF289-642D-4DB7-9933-50BA8D06DEFA}" dt="2021-09-11T07:01:50.519" v="271" actId="1076"/>
          <ac:inkMkLst>
            <pc:docMk/>
            <pc:sldMk cId="2179089555" sldId="289"/>
            <ac:inkMk id="172" creationId="{310051D3-2E9D-4820-88BE-72B2204A8C0C}"/>
          </ac:inkMkLst>
        </pc:inkChg>
        <pc:inkChg chg="add mod">
          <ac:chgData name="NANDIGRAMA NAGA VENKATA HAREESH" userId="56269907-110c-4044-9e05-0a20e8af9900" providerId="ADAL" clId="{E3AAF289-642D-4DB7-9933-50BA8D06DEFA}" dt="2021-09-11T07:01:50.519" v="271" actId="1076"/>
          <ac:inkMkLst>
            <pc:docMk/>
            <pc:sldMk cId="2179089555" sldId="289"/>
            <ac:inkMk id="173" creationId="{BAD892D7-2A2A-4403-BE88-3C10145547E0}"/>
          </ac:inkMkLst>
        </pc:inkChg>
        <pc:inkChg chg="add mod">
          <ac:chgData name="NANDIGRAMA NAGA VENKATA HAREESH" userId="56269907-110c-4044-9e05-0a20e8af9900" providerId="ADAL" clId="{E3AAF289-642D-4DB7-9933-50BA8D06DEFA}" dt="2021-09-11T07:01:50.519" v="271" actId="1076"/>
          <ac:inkMkLst>
            <pc:docMk/>
            <pc:sldMk cId="2179089555" sldId="289"/>
            <ac:inkMk id="174" creationId="{F2464B08-F48C-45A6-B70E-DA7F516A51CB}"/>
          </ac:inkMkLst>
        </pc:inkChg>
        <pc:inkChg chg="add mod">
          <ac:chgData name="NANDIGRAMA NAGA VENKATA HAREESH" userId="56269907-110c-4044-9e05-0a20e8af9900" providerId="ADAL" clId="{E3AAF289-642D-4DB7-9933-50BA8D06DEFA}" dt="2021-09-11T07:01:50.519" v="271" actId="1076"/>
          <ac:inkMkLst>
            <pc:docMk/>
            <pc:sldMk cId="2179089555" sldId="289"/>
            <ac:inkMk id="175" creationId="{B2627DA8-A19B-4770-B01E-72C9FC758E2E}"/>
          </ac:inkMkLst>
        </pc:inkChg>
        <pc:inkChg chg="add mod">
          <ac:chgData name="NANDIGRAMA NAGA VENKATA HAREESH" userId="56269907-110c-4044-9e05-0a20e8af9900" providerId="ADAL" clId="{E3AAF289-642D-4DB7-9933-50BA8D06DEFA}" dt="2021-09-11T07:01:50.519" v="271" actId="1076"/>
          <ac:inkMkLst>
            <pc:docMk/>
            <pc:sldMk cId="2179089555" sldId="289"/>
            <ac:inkMk id="176" creationId="{92E23FC9-4400-4CB4-8258-F92F83EAB40D}"/>
          </ac:inkMkLst>
        </pc:inkChg>
        <pc:inkChg chg="add mod">
          <ac:chgData name="NANDIGRAMA NAGA VENKATA HAREESH" userId="56269907-110c-4044-9e05-0a20e8af9900" providerId="ADAL" clId="{E3AAF289-642D-4DB7-9933-50BA8D06DEFA}" dt="2021-09-11T07:01:50.519" v="271" actId="1076"/>
          <ac:inkMkLst>
            <pc:docMk/>
            <pc:sldMk cId="2179089555" sldId="289"/>
            <ac:inkMk id="177" creationId="{B7CA7313-B105-4F0F-9D0C-B63DCCA74FD0}"/>
          </ac:inkMkLst>
        </pc:inkChg>
        <pc:inkChg chg="add mod">
          <ac:chgData name="NANDIGRAMA NAGA VENKATA HAREESH" userId="56269907-110c-4044-9e05-0a20e8af9900" providerId="ADAL" clId="{E3AAF289-642D-4DB7-9933-50BA8D06DEFA}" dt="2021-09-11T07:01:50.519" v="271" actId="1076"/>
          <ac:inkMkLst>
            <pc:docMk/>
            <pc:sldMk cId="2179089555" sldId="289"/>
            <ac:inkMk id="178" creationId="{25E0BC7F-4281-4451-887C-D9C319F37C50}"/>
          </ac:inkMkLst>
        </pc:inkChg>
        <pc:inkChg chg="add mod">
          <ac:chgData name="NANDIGRAMA NAGA VENKATA HAREESH" userId="56269907-110c-4044-9e05-0a20e8af9900" providerId="ADAL" clId="{E3AAF289-642D-4DB7-9933-50BA8D06DEFA}" dt="2021-09-11T07:01:50.519" v="271" actId="1076"/>
          <ac:inkMkLst>
            <pc:docMk/>
            <pc:sldMk cId="2179089555" sldId="289"/>
            <ac:inkMk id="179" creationId="{3706923A-B850-43A1-B425-7CC1F8D6E4D7}"/>
          </ac:inkMkLst>
        </pc:inkChg>
        <pc:inkChg chg="add mod">
          <ac:chgData name="NANDIGRAMA NAGA VENKATA HAREESH" userId="56269907-110c-4044-9e05-0a20e8af9900" providerId="ADAL" clId="{E3AAF289-642D-4DB7-9933-50BA8D06DEFA}" dt="2021-09-11T07:01:50.519" v="271" actId="1076"/>
          <ac:inkMkLst>
            <pc:docMk/>
            <pc:sldMk cId="2179089555" sldId="289"/>
            <ac:inkMk id="182" creationId="{2995C9DD-432C-4206-8DF6-E646B785ED7E}"/>
          </ac:inkMkLst>
        </pc:inkChg>
        <pc:inkChg chg="add mod">
          <ac:chgData name="NANDIGRAMA NAGA VENKATA HAREESH" userId="56269907-110c-4044-9e05-0a20e8af9900" providerId="ADAL" clId="{E3AAF289-642D-4DB7-9933-50BA8D06DEFA}" dt="2021-09-11T07:01:50.519" v="271" actId="1076"/>
          <ac:inkMkLst>
            <pc:docMk/>
            <pc:sldMk cId="2179089555" sldId="289"/>
            <ac:inkMk id="183" creationId="{FF2E67A6-AA77-4660-8826-36B358E10C7A}"/>
          </ac:inkMkLst>
        </pc:inkChg>
        <pc:inkChg chg="add mod">
          <ac:chgData name="NANDIGRAMA NAGA VENKATA HAREESH" userId="56269907-110c-4044-9e05-0a20e8af9900" providerId="ADAL" clId="{E3AAF289-642D-4DB7-9933-50BA8D06DEFA}" dt="2021-09-11T07:01:50.519" v="271" actId="1076"/>
          <ac:inkMkLst>
            <pc:docMk/>
            <pc:sldMk cId="2179089555" sldId="289"/>
            <ac:inkMk id="184" creationId="{C1436CBB-68B7-472F-BDB2-B57E583ECF89}"/>
          </ac:inkMkLst>
        </pc:inkChg>
        <pc:inkChg chg="add mod">
          <ac:chgData name="NANDIGRAMA NAGA VENKATA HAREESH" userId="56269907-110c-4044-9e05-0a20e8af9900" providerId="ADAL" clId="{E3AAF289-642D-4DB7-9933-50BA8D06DEFA}" dt="2021-09-11T07:01:50.519" v="271" actId="1076"/>
          <ac:inkMkLst>
            <pc:docMk/>
            <pc:sldMk cId="2179089555" sldId="289"/>
            <ac:inkMk id="185" creationId="{0E153A7B-FDE3-4D1E-A03D-DE587DFDACE9}"/>
          </ac:inkMkLst>
        </pc:inkChg>
        <pc:inkChg chg="add mod">
          <ac:chgData name="NANDIGRAMA NAGA VENKATA HAREESH" userId="56269907-110c-4044-9e05-0a20e8af9900" providerId="ADAL" clId="{E3AAF289-642D-4DB7-9933-50BA8D06DEFA}" dt="2021-09-11T07:01:50.519" v="271" actId="1076"/>
          <ac:inkMkLst>
            <pc:docMk/>
            <pc:sldMk cId="2179089555" sldId="289"/>
            <ac:inkMk id="186" creationId="{420BECE0-C32C-480C-8A14-0102F6D2992D}"/>
          </ac:inkMkLst>
        </pc:inkChg>
        <pc:inkChg chg="add mod">
          <ac:chgData name="NANDIGRAMA NAGA VENKATA HAREESH" userId="56269907-110c-4044-9e05-0a20e8af9900" providerId="ADAL" clId="{E3AAF289-642D-4DB7-9933-50BA8D06DEFA}" dt="2021-09-11T07:01:50.519" v="271" actId="1076"/>
          <ac:inkMkLst>
            <pc:docMk/>
            <pc:sldMk cId="2179089555" sldId="289"/>
            <ac:inkMk id="187" creationId="{3DCC4BF9-A0E2-4DB7-B76D-0DDA3C722B86}"/>
          </ac:inkMkLst>
        </pc:inkChg>
        <pc:inkChg chg="add del mod">
          <ac:chgData name="NANDIGRAMA NAGA VENKATA HAREESH" userId="56269907-110c-4044-9e05-0a20e8af9900" providerId="ADAL" clId="{E3AAF289-642D-4DB7-9933-50BA8D06DEFA}" dt="2021-09-11T06:55:15.113" v="221"/>
          <ac:inkMkLst>
            <pc:docMk/>
            <pc:sldMk cId="2179089555" sldId="289"/>
            <ac:inkMk id="188" creationId="{61394FAD-6027-4B52-8E63-02D358D89284}"/>
          </ac:inkMkLst>
        </pc:inkChg>
        <pc:inkChg chg="add del mod">
          <ac:chgData name="NANDIGRAMA NAGA VENKATA HAREESH" userId="56269907-110c-4044-9e05-0a20e8af9900" providerId="ADAL" clId="{E3AAF289-642D-4DB7-9933-50BA8D06DEFA}" dt="2021-09-11T06:55:15.115" v="225"/>
          <ac:inkMkLst>
            <pc:docMk/>
            <pc:sldMk cId="2179089555" sldId="289"/>
            <ac:inkMk id="189" creationId="{C32092B2-C8D5-41B6-AC3A-1342F5A4BD2C}"/>
          </ac:inkMkLst>
        </pc:inkChg>
        <pc:inkChg chg="add del mod">
          <ac:chgData name="NANDIGRAMA NAGA VENKATA HAREESH" userId="56269907-110c-4044-9e05-0a20e8af9900" providerId="ADAL" clId="{E3AAF289-642D-4DB7-9933-50BA8D06DEFA}" dt="2021-09-11T06:55:15.115" v="226"/>
          <ac:inkMkLst>
            <pc:docMk/>
            <pc:sldMk cId="2179089555" sldId="289"/>
            <ac:inkMk id="190" creationId="{E9341974-ECD0-4744-8B62-A219CCE5C53B}"/>
          </ac:inkMkLst>
        </pc:inkChg>
        <pc:inkChg chg="add del mod">
          <ac:chgData name="NANDIGRAMA NAGA VENKATA HAREESH" userId="56269907-110c-4044-9e05-0a20e8af9900" providerId="ADAL" clId="{E3AAF289-642D-4DB7-9933-50BA8D06DEFA}" dt="2021-09-11T06:55:15.114" v="223"/>
          <ac:inkMkLst>
            <pc:docMk/>
            <pc:sldMk cId="2179089555" sldId="289"/>
            <ac:inkMk id="191" creationId="{7DD154ED-CA55-40DA-80A6-C61518D59FE2}"/>
          </ac:inkMkLst>
        </pc:inkChg>
        <pc:inkChg chg="add del mod">
          <ac:chgData name="NANDIGRAMA NAGA VENKATA HAREESH" userId="56269907-110c-4044-9e05-0a20e8af9900" providerId="ADAL" clId="{E3AAF289-642D-4DB7-9933-50BA8D06DEFA}" dt="2021-09-11T06:55:15.115" v="227"/>
          <ac:inkMkLst>
            <pc:docMk/>
            <pc:sldMk cId="2179089555" sldId="289"/>
            <ac:inkMk id="192" creationId="{EB462EC6-3B04-46F6-A8B0-4EA2FC005A5F}"/>
          </ac:inkMkLst>
        </pc:inkChg>
        <pc:inkChg chg="add del mod">
          <ac:chgData name="NANDIGRAMA NAGA VENKATA HAREESH" userId="56269907-110c-4044-9e05-0a20e8af9900" providerId="ADAL" clId="{E3AAF289-642D-4DB7-9933-50BA8D06DEFA}" dt="2021-09-11T06:55:15.115" v="224"/>
          <ac:inkMkLst>
            <pc:docMk/>
            <pc:sldMk cId="2179089555" sldId="289"/>
            <ac:inkMk id="193" creationId="{C5BE5618-CEAD-4E28-876D-4C59A3C8CB66}"/>
          </ac:inkMkLst>
        </pc:inkChg>
        <pc:inkChg chg="add del mod">
          <ac:chgData name="NANDIGRAMA NAGA VENKATA HAREESH" userId="56269907-110c-4044-9e05-0a20e8af9900" providerId="ADAL" clId="{E3AAF289-642D-4DB7-9933-50BA8D06DEFA}" dt="2021-09-11T06:55:15.114" v="222"/>
          <ac:inkMkLst>
            <pc:docMk/>
            <pc:sldMk cId="2179089555" sldId="289"/>
            <ac:inkMk id="194" creationId="{A8802AF9-B960-40EE-A994-1621856C0718}"/>
          </ac:inkMkLst>
        </pc:inkChg>
        <pc:inkChg chg="add mod">
          <ac:chgData name="NANDIGRAMA NAGA VENKATA HAREESH" userId="56269907-110c-4044-9e05-0a20e8af9900" providerId="ADAL" clId="{E3AAF289-642D-4DB7-9933-50BA8D06DEFA}" dt="2021-09-11T07:01:50.519" v="271" actId="1076"/>
          <ac:inkMkLst>
            <pc:docMk/>
            <pc:sldMk cId="2179089555" sldId="289"/>
            <ac:inkMk id="197" creationId="{0B7A7358-DDE1-48F0-9743-E48FCA3B4C85}"/>
          </ac:inkMkLst>
        </pc:inkChg>
        <pc:inkChg chg="add mod">
          <ac:chgData name="NANDIGRAMA NAGA VENKATA HAREESH" userId="56269907-110c-4044-9e05-0a20e8af9900" providerId="ADAL" clId="{E3AAF289-642D-4DB7-9933-50BA8D06DEFA}" dt="2021-09-11T07:01:50.519" v="271" actId="1076"/>
          <ac:inkMkLst>
            <pc:docMk/>
            <pc:sldMk cId="2179089555" sldId="289"/>
            <ac:inkMk id="198" creationId="{9CBEE24E-A3C4-4E20-A51D-C608D8FC3C5B}"/>
          </ac:inkMkLst>
        </pc:inkChg>
        <pc:inkChg chg="add mod">
          <ac:chgData name="NANDIGRAMA NAGA VENKATA HAREESH" userId="56269907-110c-4044-9e05-0a20e8af9900" providerId="ADAL" clId="{E3AAF289-642D-4DB7-9933-50BA8D06DEFA}" dt="2021-09-11T07:01:50.519" v="271" actId="1076"/>
          <ac:inkMkLst>
            <pc:docMk/>
            <pc:sldMk cId="2179089555" sldId="289"/>
            <ac:inkMk id="199" creationId="{F9EB90F3-62F8-469E-865C-A02FD3C4D8CC}"/>
          </ac:inkMkLst>
        </pc:inkChg>
        <pc:inkChg chg="add mod">
          <ac:chgData name="NANDIGRAMA NAGA VENKATA HAREESH" userId="56269907-110c-4044-9e05-0a20e8af9900" providerId="ADAL" clId="{E3AAF289-642D-4DB7-9933-50BA8D06DEFA}" dt="2021-09-11T07:01:50.519" v="271" actId="1076"/>
          <ac:inkMkLst>
            <pc:docMk/>
            <pc:sldMk cId="2179089555" sldId="289"/>
            <ac:inkMk id="200" creationId="{5485496A-D5F4-4410-AAF3-8207561D65E1}"/>
          </ac:inkMkLst>
        </pc:inkChg>
        <pc:inkChg chg="add mod">
          <ac:chgData name="NANDIGRAMA NAGA VENKATA HAREESH" userId="56269907-110c-4044-9e05-0a20e8af9900" providerId="ADAL" clId="{E3AAF289-642D-4DB7-9933-50BA8D06DEFA}" dt="2021-09-11T07:01:50.519" v="271" actId="1076"/>
          <ac:inkMkLst>
            <pc:docMk/>
            <pc:sldMk cId="2179089555" sldId="289"/>
            <ac:inkMk id="201" creationId="{19D7FB80-C5E3-40DE-BD54-DE50678754B7}"/>
          </ac:inkMkLst>
        </pc:inkChg>
        <pc:inkChg chg="add mod">
          <ac:chgData name="NANDIGRAMA NAGA VENKATA HAREESH" userId="56269907-110c-4044-9e05-0a20e8af9900" providerId="ADAL" clId="{E3AAF289-642D-4DB7-9933-50BA8D06DEFA}" dt="2021-09-11T07:01:50.519" v="271" actId="1076"/>
          <ac:inkMkLst>
            <pc:docMk/>
            <pc:sldMk cId="2179089555" sldId="289"/>
            <ac:inkMk id="202" creationId="{50B51432-891C-4BC1-8DD8-C4DD9C802DC9}"/>
          </ac:inkMkLst>
        </pc:inkChg>
        <pc:inkChg chg="add mod">
          <ac:chgData name="NANDIGRAMA NAGA VENKATA HAREESH" userId="56269907-110c-4044-9e05-0a20e8af9900" providerId="ADAL" clId="{E3AAF289-642D-4DB7-9933-50BA8D06DEFA}" dt="2021-09-11T07:01:50.519" v="271" actId="1076"/>
          <ac:inkMkLst>
            <pc:docMk/>
            <pc:sldMk cId="2179089555" sldId="289"/>
            <ac:inkMk id="203" creationId="{E3DD46B7-96B2-40E6-9874-BA63E3408E24}"/>
          </ac:inkMkLst>
        </pc:inkChg>
        <pc:inkChg chg="add mod">
          <ac:chgData name="NANDIGRAMA NAGA VENKATA HAREESH" userId="56269907-110c-4044-9e05-0a20e8af9900" providerId="ADAL" clId="{E3AAF289-642D-4DB7-9933-50BA8D06DEFA}" dt="2021-09-11T07:01:50.519" v="271" actId="1076"/>
          <ac:inkMkLst>
            <pc:docMk/>
            <pc:sldMk cId="2179089555" sldId="289"/>
            <ac:inkMk id="204" creationId="{0D4A84FE-DAEF-4ED4-87BA-148B7150EF0A}"/>
          </ac:inkMkLst>
        </pc:inkChg>
        <pc:inkChg chg="add mod">
          <ac:chgData name="NANDIGRAMA NAGA VENKATA HAREESH" userId="56269907-110c-4044-9e05-0a20e8af9900" providerId="ADAL" clId="{E3AAF289-642D-4DB7-9933-50BA8D06DEFA}" dt="2021-09-11T07:01:50.519" v="271" actId="1076"/>
          <ac:inkMkLst>
            <pc:docMk/>
            <pc:sldMk cId="2179089555" sldId="289"/>
            <ac:inkMk id="205" creationId="{39A4DCEE-728A-48AA-AE2F-BD5D1E249CFA}"/>
          </ac:inkMkLst>
        </pc:inkChg>
        <pc:inkChg chg="add mod">
          <ac:chgData name="NANDIGRAMA NAGA VENKATA HAREESH" userId="56269907-110c-4044-9e05-0a20e8af9900" providerId="ADAL" clId="{E3AAF289-642D-4DB7-9933-50BA8D06DEFA}" dt="2021-09-11T07:01:50.519" v="271" actId="1076"/>
          <ac:inkMkLst>
            <pc:docMk/>
            <pc:sldMk cId="2179089555" sldId="289"/>
            <ac:inkMk id="206" creationId="{3E764A85-37EB-4A2E-93B5-76EA0333041D}"/>
          </ac:inkMkLst>
        </pc:inkChg>
        <pc:inkChg chg="add mod">
          <ac:chgData name="NANDIGRAMA NAGA VENKATA HAREESH" userId="56269907-110c-4044-9e05-0a20e8af9900" providerId="ADAL" clId="{E3AAF289-642D-4DB7-9933-50BA8D06DEFA}" dt="2021-09-11T07:01:50.519" v="271" actId="1076"/>
          <ac:inkMkLst>
            <pc:docMk/>
            <pc:sldMk cId="2179089555" sldId="289"/>
            <ac:inkMk id="207" creationId="{192A24DD-1E4B-4506-85B6-BEA4B3ABB8E1}"/>
          </ac:inkMkLst>
        </pc:inkChg>
        <pc:inkChg chg="add mod">
          <ac:chgData name="NANDIGRAMA NAGA VENKATA HAREESH" userId="56269907-110c-4044-9e05-0a20e8af9900" providerId="ADAL" clId="{E3AAF289-642D-4DB7-9933-50BA8D06DEFA}" dt="2021-09-11T07:01:50.519" v="271" actId="1076"/>
          <ac:inkMkLst>
            <pc:docMk/>
            <pc:sldMk cId="2179089555" sldId="289"/>
            <ac:inkMk id="208" creationId="{331DDD31-EBA2-41F9-865B-F519AD0FFF16}"/>
          </ac:inkMkLst>
        </pc:inkChg>
        <pc:inkChg chg="add mod">
          <ac:chgData name="NANDIGRAMA NAGA VENKATA HAREESH" userId="56269907-110c-4044-9e05-0a20e8af9900" providerId="ADAL" clId="{E3AAF289-642D-4DB7-9933-50BA8D06DEFA}" dt="2021-09-11T07:01:50.519" v="271" actId="1076"/>
          <ac:inkMkLst>
            <pc:docMk/>
            <pc:sldMk cId="2179089555" sldId="289"/>
            <ac:inkMk id="209" creationId="{1F61DE8B-997B-425B-ACF7-C2E10A35E6F3}"/>
          </ac:inkMkLst>
        </pc:inkChg>
        <pc:inkChg chg="add mod">
          <ac:chgData name="NANDIGRAMA NAGA VENKATA HAREESH" userId="56269907-110c-4044-9e05-0a20e8af9900" providerId="ADAL" clId="{E3AAF289-642D-4DB7-9933-50BA8D06DEFA}" dt="2021-09-11T07:01:50.519" v="271" actId="1076"/>
          <ac:inkMkLst>
            <pc:docMk/>
            <pc:sldMk cId="2179089555" sldId="289"/>
            <ac:inkMk id="210" creationId="{B5E78D50-F2B2-45CB-955E-04D94F2D37F9}"/>
          </ac:inkMkLst>
        </pc:inkChg>
        <pc:inkChg chg="add mod">
          <ac:chgData name="NANDIGRAMA NAGA VENKATA HAREESH" userId="56269907-110c-4044-9e05-0a20e8af9900" providerId="ADAL" clId="{E3AAF289-642D-4DB7-9933-50BA8D06DEFA}" dt="2021-09-11T07:01:50.519" v="271" actId="1076"/>
          <ac:inkMkLst>
            <pc:docMk/>
            <pc:sldMk cId="2179089555" sldId="289"/>
            <ac:inkMk id="211" creationId="{BDAC1773-17A9-4E92-B17A-0BA234C815F2}"/>
          </ac:inkMkLst>
        </pc:inkChg>
        <pc:inkChg chg="add mod">
          <ac:chgData name="NANDIGRAMA NAGA VENKATA HAREESH" userId="56269907-110c-4044-9e05-0a20e8af9900" providerId="ADAL" clId="{E3AAF289-642D-4DB7-9933-50BA8D06DEFA}" dt="2021-09-11T07:01:50.519" v="271" actId="1076"/>
          <ac:inkMkLst>
            <pc:docMk/>
            <pc:sldMk cId="2179089555" sldId="289"/>
            <ac:inkMk id="212" creationId="{8C52AB8E-15E8-4120-8510-D0256F14A904}"/>
          </ac:inkMkLst>
        </pc:inkChg>
        <pc:inkChg chg="add mod">
          <ac:chgData name="NANDIGRAMA NAGA VENKATA HAREESH" userId="56269907-110c-4044-9e05-0a20e8af9900" providerId="ADAL" clId="{E3AAF289-642D-4DB7-9933-50BA8D06DEFA}" dt="2021-09-11T07:01:50.519" v="271" actId="1076"/>
          <ac:inkMkLst>
            <pc:docMk/>
            <pc:sldMk cId="2179089555" sldId="289"/>
            <ac:inkMk id="213" creationId="{5B79AD45-3F32-47D1-A0D6-582CB514A53B}"/>
          </ac:inkMkLst>
        </pc:inkChg>
        <pc:inkChg chg="add del">
          <ac:chgData name="NANDIGRAMA NAGA VENKATA HAREESH" userId="56269907-110c-4044-9e05-0a20e8af9900" providerId="ADAL" clId="{E3AAF289-642D-4DB7-9933-50BA8D06DEFA}" dt="2021-09-11T06:55:25.857" v="249"/>
          <ac:inkMkLst>
            <pc:docMk/>
            <pc:sldMk cId="2179089555" sldId="289"/>
            <ac:inkMk id="214" creationId="{4B78795E-04A5-4B3C-AB52-015AC6239B66}"/>
          </ac:inkMkLst>
        </pc:inkChg>
        <pc:inkChg chg="add del">
          <ac:chgData name="NANDIGRAMA NAGA VENKATA HAREESH" userId="56269907-110c-4044-9e05-0a20e8af9900" providerId="ADAL" clId="{E3AAF289-642D-4DB7-9933-50BA8D06DEFA}" dt="2021-09-11T06:55:25.857" v="248"/>
          <ac:inkMkLst>
            <pc:docMk/>
            <pc:sldMk cId="2179089555" sldId="289"/>
            <ac:inkMk id="215" creationId="{A0B633C3-E670-4A4D-AD17-2741E27632A6}"/>
          </ac:inkMkLst>
        </pc:inkChg>
        <pc:inkChg chg="add del">
          <ac:chgData name="NANDIGRAMA NAGA VENKATA HAREESH" userId="56269907-110c-4044-9e05-0a20e8af9900" providerId="ADAL" clId="{E3AAF289-642D-4DB7-9933-50BA8D06DEFA}" dt="2021-09-11T06:55:25.857" v="250"/>
          <ac:inkMkLst>
            <pc:docMk/>
            <pc:sldMk cId="2179089555" sldId="289"/>
            <ac:inkMk id="216" creationId="{8100DBC8-3CC1-4977-A2D1-EDF27E901657}"/>
          </ac:inkMkLst>
        </pc:inkChg>
        <pc:inkChg chg="add mod">
          <ac:chgData name="NANDIGRAMA NAGA VENKATA HAREESH" userId="56269907-110c-4044-9e05-0a20e8af9900" providerId="ADAL" clId="{E3AAF289-642D-4DB7-9933-50BA8D06DEFA}" dt="2021-09-11T07:01:50.519" v="271" actId="1076"/>
          <ac:inkMkLst>
            <pc:docMk/>
            <pc:sldMk cId="2179089555" sldId="289"/>
            <ac:inkMk id="220" creationId="{BC6D5A6C-C4CD-40F1-992C-95C6BB49F64B}"/>
          </ac:inkMkLst>
        </pc:inkChg>
        <pc:inkChg chg="add mod">
          <ac:chgData name="NANDIGRAMA NAGA VENKATA HAREESH" userId="56269907-110c-4044-9e05-0a20e8af9900" providerId="ADAL" clId="{E3AAF289-642D-4DB7-9933-50BA8D06DEFA}" dt="2021-09-11T07:01:50.519" v="271" actId="1076"/>
          <ac:inkMkLst>
            <pc:docMk/>
            <pc:sldMk cId="2179089555" sldId="289"/>
            <ac:inkMk id="221" creationId="{D692CA25-2EED-4DC5-9162-019DE0D698DD}"/>
          </ac:inkMkLst>
        </pc:inkChg>
        <pc:inkChg chg="add mod">
          <ac:chgData name="NANDIGRAMA NAGA VENKATA HAREESH" userId="56269907-110c-4044-9e05-0a20e8af9900" providerId="ADAL" clId="{E3AAF289-642D-4DB7-9933-50BA8D06DEFA}" dt="2021-09-11T07:01:50.519" v="271" actId="1076"/>
          <ac:inkMkLst>
            <pc:docMk/>
            <pc:sldMk cId="2179089555" sldId="289"/>
            <ac:inkMk id="222" creationId="{5D3D339D-8EA1-4601-A53D-741D8E1F759E}"/>
          </ac:inkMkLst>
        </pc:inkChg>
        <pc:inkChg chg="add mod">
          <ac:chgData name="NANDIGRAMA NAGA VENKATA HAREESH" userId="56269907-110c-4044-9e05-0a20e8af9900" providerId="ADAL" clId="{E3AAF289-642D-4DB7-9933-50BA8D06DEFA}" dt="2021-09-11T07:01:50.519" v="271" actId="1076"/>
          <ac:inkMkLst>
            <pc:docMk/>
            <pc:sldMk cId="2179089555" sldId="289"/>
            <ac:inkMk id="223" creationId="{8E2B3969-3C04-4850-92F3-7843EE53C966}"/>
          </ac:inkMkLst>
        </pc:inkChg>
        <pc:inkChg chg="add mod">
          <ac:chgData name="NANDIGRAMA NAGA VENKATA HAREESH" userId="56269907-110c-4044-9e05-0a20e8af9900" providerId="ADAL" clId="{E3AAF289-642D-4DB7-9933-50BA8D06DEFA}" dt="2021-09-11T07:01:50.519" v="271" actId="1076"/>
          <ac:inkMkLst>
            <pc:docMk/>
            <pc:sldMk cId="2179089555" sldId="289"/>
            <ac:inkMk id="224" creationId="{E684F9E4-DDCE-4804-B619-A5CAB0EB398F}"/>
          </ac:inkMkLst>
        </pc:inkChg>
        <pc:inkChg chg="add mod">
          <ac:chgData name="NANDIGRAMA NAGA VENKATA HAREESH" userId="56269907-110c-4044-9e05-0a20e8af9900" providerId="ADAL" clId="{E3AAF289-642D-4DB7-9933-50BA8D06DEFA}" dt="2021-09-11T07:01:50.519" v="271" actId="1076"/>
          <ac:inkMkLst>
            <pc:docMk/>
            <pc:sldMk cId="2179089555" sldId="289"/>
            <ac:inkMk id="225" creationId="{64E9F5DD-D844-4E31-9CBA-DFC2656D41FE}"/>
          </ac:inkMkLst>
        </pc:inkChg>
        <pc:inkChg chg="add mod">
          <ac:chgData name="NANDIGRAMA NAGA VENKATA HAREESH" userId="56269907-110c-4044-9e05-0a20e8af9900" providerId="ADAL" clId="{E3AAF289-642D-4DB7-9933-50BA8D06DEFA}" dt="2021-09-11T07:01:50.519" v="271" actId="1076"/>
          <ac:inkMkLst>
            <pc:docMk/>
            <pc:sldMk cId="2179089555" sldId="289"/>
            <ac:inkMk id="226" creationId="{CAD81A62-B92A-47FA-8E2D-45C15A4CEC51}"/>
          </ac:inkMkLst>
        </pc:inkChg>
        <pc:inkChg chg="add mod">
          <ac:chgData name="NANDIGRAMA NAGA VENKATA HAREESH" userId="56269907-110c-4044-9e05-0a20e8af9900" providerId="ADAL" clId="{E3AAF289-642D-4DB7-9933-50BA8D06DEFA}" dt="2021-09-11T07:01:50.519" v="271" actId="1076"/>
          <ac:inkMkLst>
            <pc:docMk/>
            <pc:sldMk cId="2179089555" sldId="289"/>
            <ac:inkMk id="227" creationId="{4F4DAA8D-93DC-4611-99FD-A6A9516CBA8E}"/>
          </ac:inkMkLst>
        </pc:inkChg>
        <pc:inkChg chg="add mod">
          <ac:chgData name="NANDIGRAMA NAGA VENKATA HAREESH" userId="56269907-110c-4044-9e05-0a20e8af9900" providerId="ADAL" clId="{E3AAF289-642D-4DB7-9933-50BA8D06DEFA}" dt="2021-09-11T07:01:50.519" v="271" actId="1076"/>
          <ac:inkMkLst>
            <pc:docMk/>
            <pc:sldMk cId="2179089555" sldId="289"/>
            <ac:inkMk id="228" creationId="{D866D539-1DDC-4D0A-8DD8-B274CF377F88}"/>
          </ac:inkMkLst>
        </pc:inkChg>
        <pc:inkChg chg="add mod">
          <ac:chgData name="NANDIGRAMA NAGA VENKATA HAREESH" userId="56269907-110c-4044-9e05-0a20e8af9900" providerId="ADAL" clId="{E3AAF289-642D-4DB7-9933-50BA8D06DEFA}" dt="2021-09-11T07:01:50.519" v="271" actId="1076"/>
          <ac:inkMkLst>
            <pc:docMk/>
            <pc:sldMk cId="2179089555" sldId="289"/>
            <ac:inkMk id="229" creationId="{3A3842AB-B337-4085-B8F3-22AF69280283}"/>
          </ac:inkMkLst>
        </pc:inkChg>
        <pc:inkChg chg="add mod">
          <ac:chgData name="NANDIGRAMA NAGA VENKATA HAREESH" userId="56269907-110c-4044-9e05-0a20e8af9900" providerId="ADAL" clId="{E3AAF289-642D-4DB7-9933-50BA8D06DEFA}" dt="2021-09-11T07:01:50.519" v="271" actId="1076"/>
          <ac:inkMkLst>
            <pc:docMk/>
            <pc:sldMk cId="2179089555" sldId="289"/>
            <ac:inkMk id="230" creationId="{4D191C16-7C83-4AEA-A109-9A0E01C0F56D}"/>
          </ac:inkMkLst>
        </pc:inkChg>
        <pc:inkChg chg="add mod">
          <ac:chgData name="NANDIGRAMA NAGA VENKATA HAREESH" userId="56269907-110c-4044-9e05-0a20e8af9900" providerId="ADAL" clId="{E3AAF289-642D-4DB7-9933-50BA8D06DEFA}" dt="2021-09-11T07:01:50.519" v="271" actId="1076"/>
          <ac:inkMkLst>
            <pc:docMk/>
            <pc:sldMk cId="2179089555" sldId="289"/>
            <ac:inkMk id="231" creationId="{9C444293-DBFA-47F1-B2D3-6B4A5196C07B}"/>
          </ac:inkMkLst>
        </pc:inkChg>
        <pc:inkChg chg="add mod">
          <ac:chgData name="NANDIGRAMA NAGA VENKATA HAREESH" userId="56269907-110c-4044-9e05-0a20e8af9900" providerId="ADAL" clId="{E3AAF289-642D-4DB7-9933-50BA8D06DEFA}" dt="2021-09-11T07:01:50.519" v="271" actId="1076"/>
          <ac:inkMkLst>
            <pc:docMk/>
            <pc:sldMk cId="2179089555" sldId="289"/>
            <ac:inkMk id="232" creationId="{990B5D60-C69D-41EA-952F-0D0F6E08983E}"/>
          </ac:inkMkLst>
        </pc:inkChg>
        <pc:inkChg chg="add mod">
          <ac:chgData name="NANDIGRAMA NAGA VENKATA HAREESH" userId="56269907-110c-4044-9e05-0a20e8af9900" providerId="ADAL" clId="{E3AAF289-642D-4DB7-9933-50BA8D06DEFA}" dt="2021-09-11T07:01:50.519" v="271" actId="1076"/>
          <ac:inkMkLst>
            <pc:docMk/>
            <pc:sldMk cId="2179089555" sldId="289"/>
            <ac:inkMk id="233" creationId="{D9D0B2CA-CC8A-4B41-BBCE-02059486DD7A}"/>
          </ac:inkMkLst>
        </pc:inkChg>
        <pc:inkChg chg="add mod">
          <ac:chgData name="NANDIGRAMA NAGA VENKATA HAREESH" userId="56269907-110c-4044-9e05-0a20e8af9900" providerId="ADAL" clId="{E3AAF289-642D-4DB7-9933-50BA8D06DEFA}" dt="2021-09-11T07:01:50.519" v="271" actId="1076"/>
          <ac:inkMkLst>
            <pc:docMk/>
            <pc:sldMk cId="2179089555" sldId="289"/>
            <ac:inkMk id="234" creationId="{28F9B06B-9D16-4E3F-ACC7-28F190D5F20D}"/>
          </ac:inkMkLst>
        </pc:inkChg>
        <pc:inkChg chg="add mod">
          <ac:chgData name="NANDIGRAMA NAGA VENKATA HAREESH" userId="56269907-110c-4044-9e05-0a20e8af9900" providerId="ADAL" clId="{E3AAF289-642D-4DB7-9933-50BA8D06DEFA}" dt="2021-09-11T07:01:50.519" v="271" actId="1076"/>
          <ac:inkMkLst>
            <pc:docMk/>
            <pc:sldMk cId="2179089555" sldId="289"/>
            <ac:inkMk id="235" creationId="{D1BE24BF-92EC-4FDF-B137-F87CBB91159A}"/>
          </ac:inkMkLst>
        </pc:inkChg>
        <pc:inkChg chg="add mod">
          <ac:chgData name="NANDIGRAMA NAGA VENKATA HAREESH" userId="56269907-110c-4044-9e05-0a20e8af9900" providerId="ADAL" clId="{E3AAF289-642D-4DB7-9933-50BA8D06DEFA}" dt="2021-09-11T07:02:38.261" v="297"/>
          <ac:inkMkLst>
            <pc:docMk/>
            <pc:sldMk cId="2179089555" sldId="289"/>
            <ac:inkMk id="241" creationId="{1FAB712A-B1C2-4378-A92B-103E8C0B1CC4}"/>
          </ac:inkMkLst>
        </pc:inkChg>
        <pc:inkChg chg="add mod">
          <ac:chgData name="NANDIGRAMA NAGA VENKATA HAREESH" userId="56269907-110c-4044-9e05-0a20e8af9900" providerId="ADAL" clId="{E3AAF289-642D-4DB7-9933-50BA8D06DEFA}" dt="2021-09-11T07:02:38.261" v="297"/>
          <ac:inkMkLst>
            <pc:docMk/>
            <pc:sldMk cId="2179089555" sldId="289"/>
            <ac:inkMk id="242" creationId="{41B460A7-9E63-41D5-8213-B091EEC6E7BC}"/>
          </ac:inkMkLst>
        </pc:inkChg>
        <pc:inkChg chg="add mod">
          <ac:chgData name="NANDIGRAMA NAGA VENKATA HAREESH" userId="56269907-110c-4044-9e05-0a20e8af9900" providerId="ADAL" clId="{E3AAF289-642D-4DB7-9933-50BA8D06DEFA}" dt="2021-09-11T07:02:38.261" v="297"/>
          <ac:inkMkLst>
            <pc:docMk/>
            <pc:sldMk cId="2179089555" sldId="289"/>
            <ac:inkMk id="243" creationId="{DD791090-C411-4F29-BC58-55702B066B82}"/>
          </ac:inkMkLst>
        </pc:inkChg>
        <pc:inkChg chg="add mod">
          <ac:chgData name="NANDIGRAMA NAGA VENKATA HAREESH" userId="56269907-110c-4044-9e05-0a20e8af9900" providerId="ADAL" clId="{E3AAF289-642D-4DB7-9933-50BA8D06DEFA}" dt="2021-09-11T07:02:38.261" v="297"/>
          <ac:inkMkLst>
            <pc:docMk/>
            <pc:sldMk cId="2179089555" sldId="289"/>
            <ac:inkMk id="244" creationId="{4940F2D7-358F-4C5A-8D0B-0E5FC50E021B}"/>
          </ac:inkMkLst>
        </pc:inkChg>
        <pc:inkChg chg="add mod">
          <ac:chgData name="NANDIGRAMA NAGA VENKATA HAREESH" userId="56269907-110c-4044-9e05-0a20e8af9900" providerId="ADAL" clId="{E3AAF289-642D-4DB7-9933-50BA8D06DEFA}" dt="2021-09-11T07:02:38.261" v="297"/>
          <ac:inkMkLst>
            <pc:docMk/>
            <pc:sldMk cId="2179089555" sldId="289"/>
            <ac:inkMk id="245" creationId="{432747A7-9BC4-4996-9AA8-C684315CD426}"/>
          </ac:inkMkLst>
        </pc:inkChg>
        <pc:inkChg chg="add mod">
          <ac:chgData name="NANDIGRAMA NAGA VENKATA HAREESH" userId="56269907-110c-4044-9e05-0a20e8af9900" providerId="ADAL" clId="{E3AAF289-642D-4DB7-9933-50BA8D06DEFA}" dt="2021-09-11T07:02:38.261" v="297"/>
          <ac:inkMkLst>
            <pc:docMk/>
            <pc:sldMk cId="2179089555" sldId="289"/>
            <ac:inkMk id="246" creationId="{82D6D233-DEBA-4918-8277-A0B0A38DB8CF}"/>
          </ac:inkMkLst>
        </pc:inkChg>
        <pc:inkChg chg="add mod">
          <ac:chgData name="NANDIGRAMA NAGA VENKATA HAREESH" userId="56269907-110c-4044-9e05-0a20e8af9900" providerId="ADAL" clId="{E3AAF289-642D-4DB7-9933-50BA8D06DEFA}" dt="2021-09-11T07:02:38.261" v="297"/>
          <ac:inkMkLst>
            <pc:docMk/>
            <pc:sldMk cId="2179089555" sldId="289"/>
            <ac:inkMk id="247" creationId="{01D6863B-0C4B-41D2-847A-DA0348F819BC}"/>
          </ac:inkMkLst>
        </pc:inkChg>
        <pc:inkChg chg="add mod">
          <ac:chgData name="NANDIGRAMA NAGA VENKATA HAREESH" userId="56269907-110c-4044-9e05-0a20e8af9900" providerId="ADAL" clId="{E3AAF289-642D-4DB7-9933-50BA8D06DEFA}" dt="2021-09-11T07:02:38.261" v="297"/>
          <ac:inkMkLst>
            <pc:docMk/>
            <pc:sldMk cId="2179089555" sldId="289"/>
            <ac:inkMk id="248" creationId="{7C4D80A6-959D-4289-9278-52372C780E01}"/>
          </ac:inkMkLst>
        </pc:inkChg>
        <pc:inkChg chg="add mod">
          <ac:chgData name="NANDIGRAMA NAGA VENKATA HAREESH" userId="56269907-110c-4044-9e05-0a20e8af9900" providerId="ADAL" clId="{E3AAF289-642D-4DB7-9933-50BA8D06DEFA}" dt="2021-09-11T07:02:38.261" v="297"/>
          <ac:inkMkLst>
            <pc:docMk/>
            <pc:sldMk cId="2179089555" sldId="289"/>
            <ac:inkMk id="249" creationId="{E15B47D3-72B6-4433-AB57-86264675C003}"/>
          </ac:inkMkLst>
        </pc:inkChg>
        <pc:inkChg chg="add mod">
          <ac:chgData name="NANDIGRAMA NAGA VENKATA HAREESH" userId="56269907-110c-4044-9e05-0a20e8af9900" providerId="ADAL" clId="{E3AAF289-642D-4DB7-9933-50BA8D06DEFA}" dt="2021-09-11T07:02:38.261" v="297"/>
          <ac:inkMkLst>
            <pc:docMk/>
            <pc:sldMk cId="2179089555" sldId="289"/>
            <ac:inkMk id="250" creationId="{A9285CDE-36CC-4D10-AF18-70E91FDE9AC4}"/>
          </ac:inkMkLst>
        </pc:inkChg>
        <pc:inkChg chg="add mod">
          <ac:chgData name="NANDIGRAMA NAGA VENKATA HAREESH" userId="56269907-110c-4044-9e05-0a20e8af9900" providerId="ADAL" clId="{E3AAF289-642D-4DB7-9933-50BA8D06DEFA}" dt="2021-09-11T07:02:38.261" v="297"/>
          <ac:inkMkLst>
            <pc:docMk/>
            <pc:sldMk cId="2179089555" sldId="289"/>
            <ac:inkMk id="251" creationId="{70776E1C-14DE-49D7-BB6D-DB429AFB37ED}"/>
          </ac:inkMkLst>
        </pc:inkChg>
        <pc:inkChg chg="add mod">
          <ac:chgData name="NANDIGRAMA NAGA VENKATA HAREESH" userId="56269907-110c-4044-9e05-0a20e8af9900" providerId="ADAL" clId="{E3AAF289-642D-4DB7-9933-50BA8D06DEFA}" dt="2021-09-11T07:02:38.261" v="297"/>
          <ac:inkMkLst>
            <pc:docMk/>
            <pc:sldMk cId="2179089555" sldId="289"/>
            <ac:inkMk id="252" creationId="{6724C640-FF8E-46D4-82D1-9B105D799362}"/>
          </ac:inkMkLst>
        </pc:inkChg>
        <pc:inkChg chg="add mod">
          <ac:chgData name="NANDIGRAMA NAGA VENKATA HAREESH" userId="56269907-110c-4044-9e05-0a20e8af9900" providerId="ADAL" clId="{E3AAF289-642D-4DB7-9933-50BA8D06DEFA}" dt="2021-09-11T07:02:38.261" v="297"/>
          <ac:inkMkLst>
            <pc:docMk/>
            <pc:sldMk cId="2179089555" sldId="289"/>
            <ac:inkMk id="253" creationId="{A3CB1689-FE24-4E13-8E15-E05F6B52B9E5}"/>
          </ac:inkMkLst>
        </pc:inkChg>
        <pc:inkChg chg="add mod">
          <ac:chgData name="NANDIGRAMA NAGA VENKATA HAREESH" userId="56269907-110c-4044-9e05-0a20e8af9900" providerId="ADAL" clId="{E3AAF289-642D-4DB7-9933-50BA8D06DEFA}" dt="2021-09-11T07:02:38.261" v="297"/>
          <ac:inkMkLst>
            <pc:docMk/>
            <pc:sldMk cId="2179089555" sldId="289"/>
            <ac:inkMk id="254" creationId="{A9485CD2-533E-4F79-A22C-183D9150E6E8}"/>
          </ac:inkMkLst>
        </pc:inkChg>
        <pc:inkChg chg="add mod">
          <ac:chgData name="NANDIGRAMA NAGA VENKATA HAREESH" userId="56269907-110c-4044-9e05-0a20e8af9900" providerId="ADAL" clId="{E3AAF289-642D-4DB7-9933-50BA8D06DEFA}" dt="2021-09-11T07:02:38.261" v="297"/>
          <ac:inkMkLst>
            <pc:docMk/>
            <pc:sldMk cId="2179089555" sldId="289"/>
            <ac:inkMk id="255" creationId="{192B42BB-B3E4-411F-A597-0BDE8AA5205B}"/>
          </ac:inkMkLst>
        </pc:inkChg>
        <pc:inkChg chg="add mod">
          <ac:chgData name="NANDIGRAMA NAGA VENKATA HAREESH" userId="56269907-110c-4044-9e05-0a20e8af9900" providerId="ADAL" clId="{E3AAF289-642D-4DB7-9933-50BA8D06DEFA}" dt="2021-09-11T07:02:38.261" v="297"/>
          <ac:inkMkLst>
            <pc:docMk/>
            <pc:sldMk cId="2179089555" sldId="289"/>
            <ac:inkMk id="256" creationId="{18F36427-E9B4-45B3-A6B1-03CDAFECEBB3}"/>
          </ac:inkMkLst>
        </pc:inkChg>
        <pc:inkChg chg="add mod">
          <ac:chgData name="NANDIGRAMA NAGA VENKATA HAREESH" userId="56269907-110c-4044-9e05-0a20e8af9900" providerId="ADAL" clId="{E3AAF289-642D-4DB7-9933-50BA8D06DEFA}" dt="2021-09-11T07:02:38.261" v="297"/>
          <ac:inkMkLst>
            <pc:docMk/>
            <pc:sldMk cId="2179089555" sldId="289"/>
            <ac:inkMk id="257" creationId="{2E3CD8AD-C30D-4B8B-95D2-1DAFBE86588C}"/>
          </ac:inkMkLst>
        </pc:inkChg>
        <pc:inkChg chg="add mod">
          <ac:chgData name="NANDIGRAMA NAGA VENKATA HAREESH" userId="56269907-110c-4044-9e05-0a20e8af9900" providerId="ADAL" clId="{E3AAF289-642D-4DB7-9933-50BA8D06DEFA}" dt="2021-09-11T07:02:38.261" v="297"/>
          <ac:inkMkLst>
            <pc:docMk/>
            <pc:sldMk cId="2179089555" sldId="289"/>
            <ac:inkMk id="258" creationId="{4DC4F480-A82E-4975-BE93-6BDF6F654086}"/>
          </ac:inkMkLst>
        </pc:inkChg>
        <pc:inkChg chg="add mod">
          <ac:chgData name="NANDIGRAMA NAGA VENKATA HAREESH" userId="56269907-110c-4044-9e05-0a20e8af9900" providerId="ADAL" clId="{E3AAF289-642D-4DB7-9933-50BA8D06DEFA}" dt="2021-09-11T07:02:38.261" v="297"/>
          <ac:inkMkLst>
            <pc:docMk/>
            <pc:sldMk cId="2179089555" sldId="289"/>
            <ac:inkMk id="259" creationId="{6B728F71-734E-4DA0-A8BC-0260386BC22D}"/>
          </ac:inkMkLst>
        </pc:inkChg>
        <pc:inkChg chg="add mod">
          <ac:chgData name="NANDIGRAMA NAGA VENKATA HAREESH" userId="56269907-110c-4044-9e05-0a20e8af9900" providerId="ADAL" clId="{E3AAF289-642D-4DB7-9933-50BA8D06DEFA}" dt="2021-09-11T07:02:38.261" v="297"/>
          <ac:inkMkLst>
            <pc:docMk/>
            <pc:sldMk cId="2179089555" sldId="289"/>
            <ac:inkMk id="260" creationId="{29FA4A71-AADB-4D17-AD0A-AD7F82CFA367}"/>
          </ac:inkMkLst>
        </pc:inkChg>
        <pc:inkChg chg="add del mod">
          <ac:chgData name="NANDIGRAMA NAGA VENKATA HAREESH" userId="56269907-110c-4044-9e05-0a20e8af9900" providerId="ADAL" clId="{E3AAF289-642D-4DB7-9933-50BA8D06DEFA}" dt="2021-09-11T07:02:50.792" v="320"/>
          <ac:inkMkLst>
            <pc:docMk/>
            <pc:sldMk cId="2179089555" sldId="289"/>
            <ac:inkMk id="264" creationId="{4245E83C-18B8-4152-8A82-5FC043772760}"/>
          </ac:inkMkLst>
        </pc:inkChg>
        <pc:inkChg chg="add del mod">
          <ac:chgData name="NANDIGRAMA NAGA VENKATA HAREESH" userId="56269907-110c-4044-9e05-0a20e8af9900" providerId="ADAL" clId="{E3AAF289-642D-4DB7-9933-50BA8D06DEFA}" dt="2021-09-11T07:02:50.794" v="325"/>
          <ac:inkMkLst>
            <pc:docMk/>
            <pc:sldMk cId="2179089555" sldId="289"/>
            <ac:inkMk id="265" creationId="{983D4E29-FE58-42A7-856A-E7CAA81191A9}"/>
          </ac:inkMkLst>
        </pc:inkChg>
        <pc:inkChg chg="add del mod">
          <ac:chgData name="NANDIGRAMA NAGA VENKATA HAREESH" userId="56269907-110c-4044-9e05-0a20e8af9900" providerId="ADAL" clId="{E3AAF289-642D-4DB7-9933-50BA8D06DEFA}" dt="2021-09-11T07:02:50.794" v="327"/>
          <ac:inkMkLst>
            <pc:docMk/>
            <pc:sldMk cId="2179089555" sldId="289"/>
            <ac:inkMk id="266" creationId="{82FCE511-6533-4C44-B857-17E4074946A2}"/>
          </ac:inkMkLst>
        </pc:inkChg>
        <pc:inkChg chg="add del mod">
          <ac:chgData name="NANDIGRAMA NAGA VENKATA HAREESH" userId="56269907-110c-4044-9e05-0a20e8af9900" providerId="ADAL" clId="{E3AAF289-642D-4DB7-9933-50BA8D06DEFA}" dt="2021-09-11T07:02:50.791" v="319"/>
          <ac:inkMkLst>
            <pc:docMk/>
            <pc:sldMk cId="2179089555" sldId="289"/>
            <ac:inkMk id="267" creationId="{553F9CFE-E061-44E4-839E-895F335E2E78}"/>
          </ac:inkMkLst>
        </pc:inkChg>
        <pc:inkChg chg="add del mod">
          <ac:chgData name="NANDIGRAMA NAGA VENKATA HAREESH" userId="56269907-110c-4044-9e05-0a20e8af9900" providerId="ADAL" clId="{E3AAF289-642D-4DB7-9933-50BA8D06DEFA}" dt="2021-09-11T07:02:50.793" v="324"/>
          <ac:inkMkLst>
            <pc:docMk/>
            <pc:sldMk cId="2179089555" sldId="289"/>
            <ac:inkMk id="268" creationId="{EDB9AE7C-D293-436C-B814-68B7F0B1B042}"/>
          </ac:inkMkLst>
        </pc:inkChg>
        <pc:inkChg chg="add del mod">
          <ac:chgData name="NANDIGRAMA NAGA VENKATA HAREESH" userId="56269907-110c-4044-9e05-0a20e8af9900" providerId="ADAL" clId="{E3AAF289-642D-4DB7-9933-50BA8D06DEFA}" dt="2021-09-11T07:02:50.792" v="321"/>
          <ac:inkMkLst>
            <pc:docMk/>
            <pc:sldMk cId="2179089555" sldId="289"/>
            <ac:inkMk id="269" creationId="{A72C618F-28EC-46EC-95EA-DE1288ECFA73}"/>
          </ac:inkMkLst>
        </pc:inkChg>
        <pc:inkChg chg="add del mod">
          <ac:chgData name="NANDIGRAMA NAGA VENKATA HAREESH" userId="56269907-110c-4044-9e05-0a20e8af9900" providerId="ADAL" clId="{E3AAF289-642D-4DB7-9933-50BA8D06DEFA}" dt="2021-09-11T07:02:50.790" v="318"/>
          <ac:inkMkLst>
            <pc:docMk/>
            <pc:sldMk cId="2179089555" sldId="289"/>
            <ac:inkMk id="270" creationId="{F21162DC-E067-4F48-86F5-DBEBB2FD4E1D}"/>
          </ac:inkMkLst>
        </pc:inkChg>
        <pc:inkChg chg="add del mod">
          <ac:chgData name="NANDIGRAMA NAGA VENKATA HAREESH" userId="56269907-110c-4044-9e05-0a20e8af9900" providerId="ADAL" clId="{E3AAF289-642D-4DB7-9933-50BA8D06DEFA}" dt="2021-09-11T07:02:50.789" v="316"/>
          <ac:inkMkLst>
            <pc:docMk/>
            <pc:sldMk cId="2179089555" sldId="289"/>
            <ac:inkMk id="271" creationId="{EB446187-D967-4C92-BC5A-F0D0B8B7AE3C}"/>
          </ac:inkMkLst>
        </pc:inkChg>
        <pc:inkChg chg="add del mod">
          <ac:chgData name="NANDIGRAMA NAGA VENKATA HAREESH" userId="56269907-110c-4044-9e05-0a20e8af9900" providerId="ADAL" clId="{E3AAF289-642D-4DB7-9933-50BA8D06DEFA}" dt="2021-09-11T07:02:50.790" v="317"/>
          <ac:inkMkLst>
            <pc:docMk/>
            <pc:sldMk cId="2179089555" sldId="289"/>
            <ac:inkMk id="272" creationId="{4EB68AB7-8FE6-4E01-AE0E-EF9DDC6A6C21}"/>
          </ac:inkMkLst>
        </pc:inkChg>
        <pc:inkChg chg="add del mod">
          <ac:chgData name="NANDIGRAMA NAGA VENKATA HAREESH" userId="56269907-110c-4044-9e05-0a20e8af9900" providerId="ADAL" clId="{E3AAF289-642D-4DB7-9933-50BA8D06DEFA}" dt="2021-09-11T07:02:50.793" v="323"/>
          <ac:inkMkLst>
            <pc:docMk/>
            <pc:sldMk cId="2179089555" sldId="289"/>
            <ac:inkMk id="273" creationId="{C47129F5-0AB8-47FB-884E-C4C0B7D2982B}"/>
          </ac:inkMkLst>
        </pc:inkChg>
        <pc:inkChg chg="add del mod">
          <ac:chgData name="NANDIGRAMA NAGA VENKATA HAREESH" userId="56269907-110c-4044-9e05-0a20e8af9900" providerId="ADAL" clId="{E3AAF289-642D-4DB7-9933-50BA8D06DEFA}" dt="2021-09-11T07:02:50.794" v="326"/>
          <ac:inkMkLst>
            <pc:docMk/>
            <pc:sldMk cId="2179089555" sldId="289"/>
            <ac:inkMk id="274" creationId="{33A044D6-E9DB-466E-83EE-D48E2D0392BF}"/>
          </ac:inkMkLst>
        </pc:inkChg>
        <pc:inkChg chg="add del mod">
          <ac:chgData name="NANDIGRAMA NAGA VENKATA HAREESH" userId="56269907-110c-4044-9e05-0a20e8af9900" providerId="ADAL" clId="{E3AAF289-642D-4DB7-9933-50BA8D06DEFA}" dt="2021-09-11T07:02:50.793" v="322"/>
          <ac:inkMkLst>
            <pc:docMk/>
            <pc:sldMk cId="2179089555" sldId="289"/>
            <ac:inkMk id="275" creationId="{6937357D-E539-4BE7-ADEA-B27BEFC4C21D}"/>
          </ac:inkMkLst>
        </pc:inkChg>
        <pc:inkChg chg="add del mod">
          <ac:chgData name="NANDIGRAMA NAGA VENKATA HAREESH" userId="56269907-110c-4044-9e05-0a20e8af9900" providerId="ADAL" clId="{E3AAF289-642D-4DB7-9933-50BA8D06DEFA}" dt="2021-09-11T07:03:00.016" v="346"/>
          <ac:inkMkLst>
            <pc:docMk/>
            <pc:sldMk cId="2179089555" sldId="289"/>
            <ac:inkMk id="276" creationId="{550F6B5B-8D17-439A-B3C0-52E74EC652C2}"/>
          </ac:inkMkLst>
        </pc:inkChg>
        <pc:inkChg chg="add del mod">
          <ac:chgData name="NANDIGRAMA NAGA VENKATA HAREESH" userId="56269907-110c-4044-9e05-0a20e8af9900" providerId="ADAL" clId="{E3AAF289-642D-4DB7-9933-50BA8D06DEFA}" dt="2021-09-11T07:03:00.015" v="344"/>
          <ac:inkMkLst>
            <pc:docMk/>
            <pc:sldMk cId="2179089555" sldId="289"/>
            <ac:inkMk id="277" creationId="{BB935972-AF80-4395-9208-E6BC0CFA87B2}"/>
          </ac:inkMkLst>
        </pc:inkChg>
        <pc:inkChg chg="add del mod">
          <ac:chgData name="NANDIGRAMA NAGA VENKATA HAREESH" userId="56269907-110c-4044-9e05-0a20e8af9900" providerId="ADAL" clId="{E3AAF289-642D-4DB7-9933-50BA8D06DEFA}" dt="2021-09-11T07:03:00.017" v="347"/>
          <ac:inkMkLst>
            <pc:docMk/>
            <pc:sldMk cId="2179089555" sldId="289"/>
            <ac:inkMk id="278" creationId="{E4D6B7FD-FDB4-4F5D-9451-003F7FB59E10}"/>
          </ac:inkMkLst>
        </pc:inkChg>
        <pc:inkChg chg="add del mod">
          <ac:chgData name="NANDIGRAMA NAGA VENKATA HAREESH" userId="56269907-110c-4044-9e05-0a20e8af9900" providerId="ADAL" clId="{E3AAF289-642D-4DB7-9933-50BA8D06DEFA}" dt="2021-09-11T07:03:00.016" v="345"/>
          <ac:inkMkLst>
            <pc:docMk/>
            <pc:sldMk cId="2179089555" sldId="289"/>
            <ac:inkMk id="279" creationId="{CA048D95-3AA7-4694-B88F-26472BC057C5}"/>
          </ac:inkMkLst>
        </pc:inkChg>
        <pc:inkChg chg="add del mod">
          <ac:chgData name="NANDIGRAMA NAGA VENKATA HAREESH" userId="56269907-110c-4044-9e05-0a20e8af9900" providerId="ADAL" clId="{E3AAF289-642D-4DB7-9933-50BA8D06DEFA}" dt="2021-09-11T07:03:00.017" v="348"/>
          <ac:inkMkLst>
            <pc:docMk/>
            <pc:sldMk cId="2179089555" sldId="289"/>
            <ac:inkMk id="280" creationId="{E748728F-FA52-4532-B243-FB46AE09C59B}"/>
          </ac:inkMkLst>
        </pc:inkChg>
        <pc:inkChg chg="add mod">
          <ac:chgData name="NANDIGRAMA NAGA VENKATA HAREESH" userId="56269907-110c-4044-9e05-0a20e8af9900" providerId="ADAL" clId="{E3AAF289-642D-4DB7-9933-50BA8D06DEFA}" dt="2021-09-11T07:02:58.136" v="343"/>
          <ac:inkMkLst>
            <pc:docMk/>
            <pc:sldMk cId="2179089555" sldId="289"/>
            <ac:inkMk id="283" creationId="{376411E6-D5B6-4BE9-BFE7-295095443EF4}"/>
          </ac:inkMkLst>
        </pc:inkChg>
        <pc:inkChg chg="add mod">
          <ac:chgData name="NANDIGRAMA NAGA VENKATA HAREESH" userId="56269907-110c-4044-9e05-0a20e8af9900" providerId="ADAL" clId="{E3AAF289-642D-4DB7-9933-50BA8D06DEFA}" dt="2021-09-11T07:02:58.136" v="343"/>
          <ac:inkMkLst>
            <pc:docMk/>
            <pc:sldMk cId="2179089555" sldId="289"/>
            <ac:inkMk id="284" creationId="{91F60B48-BD6D-41CC-BB0E-B739F19A9432}"/>
          </ac:inkMkLst>
        </pc:inkChg>
        <pc:inkChg chg="add mod">
          <ac:chgData name="NANDIGRAMA NAGA VENKATA HAREESH" userId="56269907-110c-4044-9e05-0a20e8af9900" providerId="ADAL" clId="{E3AAF289-642D-4DB7-9933-50BA8D06DEFA}" dt="2021-09-11T07:02:58.136" v="343"/>
          <ac:inkMkLst>
            <pc:docMk/>
            <pc:sldMk cId="2179089555" sldId="289"/>
            <ac:inkMk id="285" creationId="{736A6FBF-1C1F-4AAA-A2C3-AFA04FF1D783}"/>
          </ac:inkMkLst>
        </pc:inkChg>
        <pc:inkChg chg="add mod">
          <ac:chgData name="NANDIGRAMA NAGA VENKATA HAREESH" userId="56269907-110c-4044-9e05-0a20e8af9900" providerId="ADAL" clId="{E3AAF289-642D-4DB7-9933-50BA8D06DEFA}" dt="2021-09-11T07:02:58.136" v="343"/>
          <ac:inkMkLst>
            <pc:docMk/>
            <pc:sldMk cId="2179089555" sldId="289"/>
            <ac:inkMk id="286" creationId="{24BD92E1-5F73-449A-A171-2AB84A089161}"/>
          </ac:inkMkLst>
        </pc:inkChg>
        <pc:inkChg chg="add mod">
          <ac:chgData name="NANDIGRAMA NAGA VENKATA HAREESH" userId="56269907-110c-4044-9e05-0a20e8af9900" providerId="ADAL" clId="{E3AAF289-642D-4DB7-9933-50BA8D06DEFA}" dt="2021-09-11T07:02:58.136" v="343"/>
          <ac:inkMkLst>
            <pc:docMk/>
            <pc:sldMk cId="2179089555" sldId="289"/>
            <ac:inkMk id="287" creationId="{C8CE7165-F1FF-46D5-81AD-E42E52159AE3}"/>
          </ac:inkMkLst>
        </pc:inkChg>
        <pc:inkChg chg="add mod">
          <ac:chgData name="NANDIGRAMA NAGA VENKATA HAREESH" userId="56269907-110c-4044-9e05-0a20e8af9900" providerId="ADAL" clId="{E3AAF289-642D-4DB7-9933-50BA8D06DEFA}" dt="2021-09-11T07:02:58.136" v="343"/>
          <ac:inkMkLst>
            <pc:docMk/>
            <pc:sldMk cId="2179089555" sldId="289"/>
            <ac:inkMk id="288" creationId="{CA0F7F07-7C99-4892-AEDA-527BBF6E2422}"/>
          </ac:inkMkLst>
        </pc:inkChg>
        <pc:inkChg chg="add mod">
          <ac:chgData name="NANDIGRAMA NAGA VENKATA HAREESH" userId="56269907-110c-4044-9e05-0a20e8af9900" providerId="ADAL" clId="{E3AAF289-642D-4DB7-9933-50BA8D06DEFA}" dt="2021-09-11T07:02:58.136" v="343"/>
          <ac:inkMkLst>
            <pc:docMk/>
            <pc:sldMk cId="2179089555" sldId="289"/>
            <ac:inkMk id="290" creationId="{C0C4F64B-7138-48E5-9A11-0EB23F4F8811}"/>
          </ac:inkMkLst>
        </pc:inkChg>
        <pc:inkChg chg="add mod">
          <ac:chgData name="NANDIGRAMA NAGA VENKATA HAREESH" userId="56269907-110c-4044-9e05-0a20e8af9900" providerId="ADAL" clId="{E3AAF289-642D-4DB7-9933-50BA8D06DEFA}" dt="2021-09-11T07:02:58.136" v="343"/>
          <ac:inkMkLst>
            <pc:docMk/>
            <pc:sldMk cId="2179089555" sldId="289"/>
            <ac:inkMk id="291" creationId="{05297386-6A5A-48BC-AD5C-ECFAC8191E09}"/>
          </ac:inkMkLst>
        </pc:inkChg>
        <pc:inkChg chg="add mod">
          <ac:chgData name="NANDIGRAMA NAGA VENKATA HAREESH" userId="56269907-110c-4044-9e05-0a20e8af9900" providerId="ADAL" clId="{E3AAF289-642D-4DB7-9933-50BA8D06DEFA}" dt="2021-09-11T07:02:58.136" v="343"/>
          <ac:inkMkLst>
            <pc:docMk/>
            <pc:sldMk cId="2179089555" sldId="289"/>
            <ac:inkMk id="292" creationId="{FE7FDE4A-3379-45DB-ABFD-B60913975451}"/>
          </ac:inkMkLst>
        </pc:inkChg>
        <pc:inkChg chg="add mod">
          <ac:chgData name="NANDIGRAMA NAGA VENKATA HAREESH" userId="56269907-110c-4044-9e05-0a20e8af9900" providerId="ADAL" clId="{E3AAF289-642D-4DB7-9933-50BA8D06DEFA}" dt="2021-09-11T07:02:58.136" v="343"/>
          <ac:inkMkLst>
            <pc:docMk/>
            <pc:sldMk cId="2179089555" sldId="289"/>
            <ac:inkMk id="293" creationId="{4A349FCB-897B-46AC-8C59-BF7601FECC04}"/>
          </ac:inkMkLst>
        </pc:inkChg>
        <pc:inkChg chg="add mod">
          <ac:chgData name="NANDIGRAMA NAGA VENKATA HAREESH" userId="56269907-110c-4044-9e05-0a20e8af9900" providerId="ADAL" clId="{E3AAF289-642D-4DB7-9933-50BA8D06DEFA}" dt="2021-09-11T07:02:58.136" v="343"/>
          <ac:inkMkLst>
            <pc:docMk/>
            <pc:sldMk cId="2179089555" sldId="289"/>
            <ac:inkMk id="294" creationId="{4FB49729-BD97-4713-A284-EAD0032CD855}"/>
          </ac:inkMkLst>
        </pc:inkChg>
        <pc:inkChg chg="add mod">
          <ac:chgData name="NANDIGRAMA NAGA VENKATA HAREESH" userId="56269907-110c-4044-9e05-0a20e8af9900" providerId="ADAL" clId="{E3AAF289-642D-4DB7-9933-50BA8D06DEFA}" dt="2021-09-11T07:02:58.136" v="343"/>
          <ac:inkMkLst>
            <pc:docMk/>
            <pc:sldMk cId="2179089555" sldId="289"/>
            <ac:inkMk id="295" creationId="{5BBA2240-E1C4-4FC8-AAF3-AFE9E01B91CA}"/>
          </ac:inkMkLst>
        </pc:inkChg>
        <pc:inkChg chg="add mod">
          <ac:chgData name="NANDIGRAMA NAGA VENKATA HAREESH" userId="56269907-110c-4044-9e05-0a20e8af9900" providerId="ADAL" clId="{E3AAF289-642D-4DB7-9933-50BA8D06DEFA}" dt="2021-09-11T07:02:58.136" v="343"/>
          <ac:inkMkLst>
            <pc:docMk/>
            <pc:sldMk cId="2179089555" sldId="289"/>
            <ac:inkMk id="297" creationId="{2C41B83C-D801-418C-88B2-BB18F78534F8}"/>
          </ac:inkMkLst>
        </pc:inkChg>
        <pc:inkChg chg="add mod">
          <ac:chgData name="NANDIGRAMA NAGA VENKATA HAREESH" userId="56269907-110c-4044-9e05-0a20e8af9900" providerId="ADAL" clId="{E3AAF289-642D-4DB7-9933-50BA8D06DEFA}" dt="2021-09-11T07:03:07.355" v="359"/>
          <ac:inkMkLst>
            <pc:docMk/>
            <pc:sldMk cId="2179089555" sldId="289"/>
            <ac:inkMk id="299" creationId="{ABD29BCE-679C-4E54-88E3-945DCC95DA4D}"/>
          </ac:inkMkLst>
        </pc:inkChg>
        <pc:inkChg chg="add mod">
          <ac:chgData name="NANDIGRAMA NAGA VENKATA HAREESH" userId="56269907-110c-4044-9e05-0a20e8af9900" providerId="ADAL" clId="{E3AAF289-642D-4DB7-9933-50BA8D06DEFA}" dt="2021-09-11T07:03:07.355" v="359"/>
          <ac:inkMkLst>
            <pc:docMk/>
            <pc:sldMk cId="2179089555" sldId="289"/>
            <ac:inkMk id="300" creationId="{291BD30E-3866-46E5-9D54-4175B2450B30}"/>
          </ac:inkMkLst>
        </pc:inkChg>
        <pc:inkChg chg="add mod">
          <ac:chgData name="NANDIGRAMA NAGA VENKATA HAREESH" userId="56269907-110c-4044-9e05-0a20e8af9900" providerId="ADAL" clId="{E3AAF289-642D-4DB7-9933-50BA8D06DEFA}" dt="2021-09-11T07:03:07.355" v="359"/>
          <ac:inkMkLst>
            <pc:docMk/>
            <pc:sldMk cId="2179089555" sldId="289"/>
            <ac:inkMk id="301" creationId="{7A123E11-5873-4583-8DDA-718F1D90EF28}"/>
          </ac:inkMkLst>
        </pc:inkChg>
        <pc:inkChg chg="add mod">
          <ac:chgData name="NANDIGRAMA NAGA VENKATA HAREESH" userId="56269907-110c-4044-9e05-0a20e8af9900" providerId="ADAL" clId="{E3AAF289-642D-4DB7-9933-50BA8D06DEFA}" dt="2021-09-11T07:03:07.355" v="359"/>
          <ac:inkMkLst>
            <pc:docMk/>
            <pc:sldMk cId="2179089555" sldId="289"/>
            <ac:inkMk id="302" creationId="{F8BF4DB9-21A2-488C-9F9D-AA745B612BAD}"/>
          </ac:inkMkLst>
        </pc:inkChg>
        <pc:inkChg chg="add mod">
          <ac:chgData name="NANDIGRAMA NAGA VENKATA HAREESH" userId="56269907-110c-4044-9e05-0a20e8af9900" providerId="ADAL" clId="{E3AAF289-642D-4DB7-9933-50BA8D06DEFA}" dt="2021-09-11T07:03:07.355" v="359"/>
          <ac:inkMkLst>
            <pc:docMk/>
            <pc:sldMk cId="2179089555" sldId="289"/>
            <ac:inkMk id="303" creationId="{3335E8CC-ED02-431E-BB7D-2BED4A504A73}"/>
          </ac:inkMkLst>
        </pc:inkChg>
        <pc:inkChg chg="add mod">
          <ac:chgData name="NANDIGRAMA NAGA VENKATA HAREESH" userId="56269907-110c-4044-9e05-0a20e8af9900" providerId="ADAL" clId="{E3AAF289-642D-4DB7-9933-50BA8D06DEFA}" dt="2021-09-11T07:03:07.355" v="359"/>
          <ac:inkMkLst>
            <pc:docMk/>
            <pc:sldMk cId="2179089555" sldId="289"/>
            <ac:inkMk id="304" creationId="{76D68A34-7FCC-41C2-9BB2-FAFCD8FDD184}"/>
          </ac:inkMkLst>
        </pc:inkChg>
        <pc:inkChg chg="add mod">
          <ac:chgData name="NANDIGRAMA NAGA VENKATA HAREESH" userId="56269907-110c-4044-9e05-0a20e8af9900" providerId="ADAL" clId="{E3AAF289-642D-4DB7-9933-50BA8D06DEFA}" dt="2021-09-11T07:03:07.355" v="359"/>
          <ac:inkMkLst>
            <pc:docMk/>
            <pc:sldMk cId="2179089555" sldId="289"/>
            <ac:inkMk id="305" creationId="{3515BCF4-85FE-4C84-B298-90448EA349C5}"/>
          </ac:inkMkLst>
        </pc:inkChg>
        <pc:inkChg chg="add mod">
          <ac:chgData name="NANDIGRAMA NAGA VENKATA HAREESH" userId="56269907-110c-4044-9e05-0a20e8af9900" providerId="ADAL" clId="{E3AAF289-642D-4DB7-9933-50BA8D06DEFA}" dt="2021-09-11T07:03:07.355" v="359"/>
          <ac:inkMkLst>
            <pc:docMk/>
            <pc:sldMk cId="2179089555" sldId="289"/>
            <ac:inkMk id="306" creationId="{2A9ED9CD-6006-4344-8B65-C85AEF385CED}"/>
          </ac:inkMkLst>
        </pc:inkChg>
        <pc:inkChg chg="add mod">
          <ac:chgData name="NANDIGRAMA NAGA VENKATA HAREESH" userId="56269907-110c-4044-9e05-0a20e8af9900" providerId="ADAL" clId="{E3AAF289-642D-4DB7-9933-50BA8D06DEFA}" dt="2021-09-11T07:03:07.355" v="359"/>
          <ac:inkMkLst>
            <pc:docMk/>
            <pc:sldMk cId="2179089555" sldId="289"/>
            <ac:inkMk id="307" creationId="{3ED8815B-E9FF-4FDE-8201-23B29AAB0E86}"/>
          </ac:inkMkLst>
        </pc:inkChg>
        <pc:inkChg chg="add mod">
          <ac:chgData name="NANDIGRAMA NAGA VENKATA HAREESH" userId="56269907-110c-4044-9e05-0a20e8af9900" providerId="ADAL" clId="{E3AAF289-642D-4DB7-9933-50BA8D06DEFA}" dt="2021-09-11T07:03:07.355" v="359"/>
          <ac:inkMkLst>
            <pc:docMk/>
            <pc:sldMk cId="2179089555" sldId="289"/>
            <ac:inkMk id="308" creationId="{20AB7F3E-AF32-48DB-8046-43EF3B3D7700}"/>
          </ac:inkMkLst>
        </pc:inkChg>
      </pc:sldChg>
      <pc:sldChg chg="addSp modSp new mod">
        <pc:chgData name="NANDIGRAMA NAGA VENKATA HAREESH" userId="56269907-110c-4044-9e05-0a20e8af9900" providerId="ADAL" clId="{E3AAF289-642D-4DB7-9933-50BA8D06DEFA}" dt="2021-09-11T07:10:44.167" v="365" actId="1076"/>
        <pc:sldMkLst>
          <pc:docMk/>
          <pc:sldMk cId="3491355010" sldId="290"/>
        </pc:sldMkLst>
        <pc:graphicFrameChg chg="add mod">
          <ac:chgData name="NANDIGRAMA NAGA VENKATA HAREESH" userId="56269907-110c-4044-9e05-0a20e8af9900" providerId="ADAL" clId="{E3AAF289-642D-4DB7-9933-50BA8D06DEFA}" dt="2021-09-11T07:10:44.167" v="365" actId="1076"/>
          <ac:graphicFrameMkLst>
            <pc:docMk/>
            <pc:sldMk cId="3491355010" sldId="290"/>
            <ac:graphicFrameMk id="4" creationId="{83CB58A3-431E-4371-AD02-F17D17145776}"/>
          </ac:graphicFrameMkLst>
        </pc:graphicFrameChg>
        <pc:picChg chg="add mod">
          <ac:chgData name="NANDIGRAMA NAGA VENKATA HAREESH" userId="56269907-110c-4044-9e05-0a20e8af9900" providerId="ADAL" clId="{E3AAF289-642D-4DB7-9933-50BA8D06DEFA}" dt="2021-09-11T07:08:12.362" v="363" actId="1076"/>
          <ac:picMkLst>
            <pc:docMk/>
            <pc:sldMk cId="3491355010" sldId="290"/>
            <ac:picMk id="3" creationId="{90AE6B9D-572F-4B3A-93CF-0FF7942958CF}"/>
          </ac:picMkLst>
        </pc:picChg>
      </pc:sldChg>
      <pc:sldChg chg="addSp modSp new mod">
        <pc:chgData name="NANDIGRAMA NAGA VENKATA HAREESH" userId="56269907-110c-4044-9e05-0a20e8af9900" providerId="ADAL" clId="{E3AAF289-642D-4DB7-9933-50BA8D06DEFA}" dt="2021-09-11T08:28:19.357" v="839" actId="20577"/>
        <pc:sldMkLst>
          <pc:docMk/>
          <pc:sldMk cId="1681139759" sldId="291"/>
        </pc:sldMkLst>
        <pc:spChg chg="mod">
          <ac:chgData name="NANDIGRAMA NAGA VENKATA HAREESH" userId="56269907-110c-4044-9e05-0a20e8af9900" providerId="ADAL" clId="{E3AAF289-642D-4DB7-9933-50BA8D06DEFA}" dt="2021-09-11T08:02:48.746" v="569" actId="14100"/>
          <ac:spMkLst>
            <pc:docMk/>
            <pc:sldMk cId="1681139759" sldId="291"/>
            <ac:spMk id="2" creationId="{F8ED0CA5-B4E8-44D0-B428-1E664F943756}"/>
          </ac:spMkLst>
        </pc:spChg>
        <pc:spChg chg="mod">
          <ac:chgData name="NANDIGRAMA NAGA VENKATA HAREESH" userId="56269907-110c-4044-9e05-0a20e8af9900" providerId="ADAL" clId="{E3AAF289-642D-4DB7-9933-50BA8D06DEFA}" dt="2021-09-11T07:11:23.724" v="395" actId="20577"/>
          <ac:spMkLst>
            <pc:docMk/>
            <pc:sldMk cId="1681139759" sldId="291"/>
            <ac:spMk id="3" creationId="{E11ADD9C-3042-4992-9229-43B59D2C600D}"/>
          </ac:spMkLst>
        </pc:spChg>
        <pc:spChg chg="add mod">
          <ac:chgData name="NANDIGRAMA NAGA VENKATA HAREESH" userId="56269907-110c-4044-9e05-0a20e8af9900" providerId="ADAL" clId="{E3AAF289-642D-4DB7-9933-50BA8D06DEFA}" dt="2021-09-11T08:28:19.357" v="839" actId="20577"/>
          <ac:spMkLst>
            <pc:docMk/>
            <pc:sldMk cId="1681139759" sldId="291"/>
            <ac:spMk id="7" creationId="{32FC298C-7320-4348-858A-0AF2A168F801}"/>
          </ac:spMkLst>
        </pc:spChg>
        <pc:graphicFrameChg chg="add mod">
          <ac:chgData name="NANDIGRAMA NAGA VENKATA HAREESH" userId="56269907-110c-4044-9e05-0a20e8af9900" providerId="ADAL" clId="{E3AAF289-642D-4DB7-9933-50BA8D06DEFA}" dt="2021-09-11T08:02:37.062" v="568" actId="1076"/>
          <ac:graphicFrameMkLst>
            <pc:docMk/>
            <pc:sldMk cId="1681139759" sldId="291"/>
            <ac:graphicFrameMk id="6" creationId="{B40E3728-FC31-4AFE-8412-5EDF90CAD916}"/>
          </ac:graphicFrameMkLst>
        </pc:graphicFrameChg>
        <pc:picChg chg="add mod">
          <ac:chgData name="NANDIGRAMA NAGA VENKATA HAREESH" userId="56269907-110c-4044-9e05-0a20e8af9900" providerId="ADAL" clId="{E3AAF289-642D-4DB7-9933-50BA8D06DEFA}" dt="2021-09-11T08:02:04.581" v="512" actId="1076"/>
          <ac:picMkLst>
            <pc:docMk/>
            <pc:sldMk cId="1681139759" sldId="291"/>
            <ac:picMk id="5" creationId="{B8E2B5E9-99BB-4251-99D1-C2ACBFCB78C0}"/>
          </ac:picMkLst>
        </pc:picChg>
      </pc:sldChg>
      <pc:sldChg chg="addSp modSp new mod">
        <pc:chgData name="NANDIGRAMA NAGA VENKATA HAREESH" userId="56269907-110c-4044-9e05-0a20e8af9900" providerId="ADAL" clId="{E3AAF289-642D-4DB7-9933-50BA8D06DEFA}" dt="2021-09-11T08:29:22.241" v="841" actId="1076"/>
        <pc:sldMkLst>
          <pc:docMk/>
          <pc:sldMk cId="3778047491" sldId="292"/>
        </pc:sldMkLst>
        <pc:graphicFrameChg chg="add mod">
          <ac:chgData name="NANDIGRAMA NAGA VENKATA HAREESH" userId="56269907-110c-4044-9e05-0a20e8af9900" providerId="ADAL" clId="{E3AAF289-642D-4DB7-9933-50BA8D06DEFA}" dt="2021-09-11T08:29:22.241" v="841" actId="1076"/>
          <ac:graphicFrameMkLst>
            <pc:docMk/>
            <pc:sldMk cId="3778047491" sldId="292"/>
            <ac:graphicFrameMk id="8" creationId="{6E1AE9BD-713C-495B-9FB7-CCAE13695821}"/>
          </ac:graphicFrameMkLst>
        </pc:graphicFrameChg>
        <pc:picChg chg="add mod">
          <ac:chgData name="NANDIGRAMA NAGA VENKATA HAREESH" userId="56269907-110c-4044-9e05-0a20e8af9900" providerId="ADAL" clId="{E3AAF289-642D-4DB7-9933-50BA8D06DEFA}" dt="2021-09-11T08:28:08.105" v="812" actId="1076"/>
          <ac:picMkLst>
            <pc:docMk/>
            <pc:sldMk cId="3778047491" sldId="292"/>
            <ac:picMk id="3" creationId="{3E3ACDC4-44FB-4174-84C4-00371F36567F}"/>
          </ac:picMkLst>
        </pc:picChg>
        <pc:picChg chg="add mod">
          <ac:chgData name="NANDIGRAMA NAGA VENKATA HAREESH" userId="56269907-110c-4044-9e05-0a20e8af9900" providerId="ADAL" clId="{E3AAF289-642D-4DB7-9933-50BA8D06DEFA}" dt="2021-09-11T08:27:43.569" v="807" actId="1076"/>
          <ac:picMkLst>
            <pc:docMk/>
            <pc:sldMk cId="3778047491" sldId="292"/>
            <ac:picMk id="5" creationId="{B1EFE3A9-0335-45F3-ACDF-523F96DABC2D}"/>
          </ac:picMkLst>
        </pc:picChg>
        <pc:picChg chg="add mod">
          <ac:chgData name="NANDIGRAMA NAGA VENKATA HAREESH" userId="56269907-110c-4044-9e05-0a20e8af9900" providerId="ADAL" clId="{E3AAF289-642D-4DB7-9933-50BA8D06DEFA}" dt="2021-09-11T08:28:03.723" v="811" actId="14100"/>
          <ac:picMkLst>
            <pc:docMk/>
            <pc:sldMk cId="3778047491" sldId="292"/>
            <ac:picMk id="7" creationId="{7A3633E7-1326-49C8-8F2C-4A0CE38B217C}"/>
          </ac:picMkLst>
        </pc:picChg>
      </pc:sldChg>
      <pc:sldChg chg="addSp modSp new mod">
        <pc:chgData name="NANDIGRAMA NAGA VENKATA HAREESH" userId="56269907-110c-4044-9e05-0a20e8af9900" providerId="ADAL" clId="{E3AAF289-642D-4DB7-9933-50BA8D06DEFA}" dt="2021-09-11T09:27:41.763" v="975" actId="1076"/>
        <pc:sldMkLst>
          <pc:docMk/>
          <pc:sldMk cId="2741353735" sldId="293"/>
        </pc:sldMkLst>
        <pc:spChg chg="mod">
          <ac:chgData name="NANDIGRAMA NAGA VENKATA HAREESH" userId="56269907-110c-4044-9e05-0a20e8af9900" providerId="ADAL" clId="{E3AAF289-642D-4DB7-9933-50BA8D06DEFA}" dt="2021-09-11T09:26:47.616" v="971" actId="20577"/>
          <ac:spMkLst>
            <pc:docMk/>
            <pc:sldMk cId="2741353735" sldId="293"/>
            <ac:spMk id="2" creationId="{F1EB3447-9772-4E22-9B99-EFDA31E237DC}"/>
          </ac:spMkLst>
        </pc:spChg>
        <pc:spChg chg="mod">
          <ac:chgData name="NANDIGRAMA NAGA VENKATA HAREESH" userId="56269907-110c-4044-9e05-0a20e8af9900" providerId="ADAL" clId="{E3AAF289-642D-4DB7-9933-50BA8D06DEFA}" dt="2021-09-11T08:29:45.030" v="874" actId="20577"/>
          <ac:spMkLst>
            <pc:docMk/>
            <pc:sldMk cId="2741353735" sldId="293"/>
            <ac:spMk id="3" creationId="{7F48C1CA-CB06-4827-8BBD-619A05E78C51}"/>
          </ac:spMkLst>
        </pc:spChg>
        <pc:graphicFrameChg chg="add mod">
          <ac:chgData name="NANDIGRAMA NAGA VENKATA HAREESH" userId="56269907-110c-4044-9e05-0a20e8af9900" providerId="ADAL" clId="{E3AAF289-642D-4DB7-9933-50BA8D06DEFA}" dt="2021-09-11T09:27:41.763" v="975" actId="1076"/>
          <ac:graphicFrameMkLst>
            <pc:docMk/>
            <pc:sldMk cId="2741353735" sldId="293"/>
            <ac:graphicFrameMk id="8" creationId="{72C00550-9378-40E6-81F0-63B581425A33}"/>
          </ac:graphicFrameMkLst>
        </pc:graphicFrameChg>
        <pc:picChg chg="add mod">
          <ac:chgData name="NANDIGRAMA NAGA VENKATA HAREESH" userId="56269907-110c-4044-9e05-0a20e8af9900" providerId="ADAL" clId="{E3AAF289-642D-4DB7-9933-50BA8D06DEFA}" dt="2021-09-11T09:26:53.087" v="973" actId="1076"/>
          <ac:picMkLst>
            <pc:docMk/>
            <pc:sldMk cId="2741353735" sldId="293"/>
            <ac:picMk id="5" creationId="{FD3B7389-D443-4B15-AA48-EE376CEEB16B}"/>
          </ac:picMkLst>
        </pc:picChg>
        <pc:picChg chg="add mod">
          <ac:chgData name="NANDIGRAMA NAGA VENKATA HAREESH" userId="56269907-110c-4044-9e05-0a20e8af9900" providerId="ADAL" clId="{E3AAF289-642D-4DB7-9933-50BA8D06DEFA}" dt="2021-09-11T09:26:51.399" v="972" actId="1076"/>
          <ac:picMkLst>
            <pc:docMk/>
            <pc:sldMk cId="2741353735" sldId="293"/>
            <ac:picMk id="7" creationId="{985D99C4-2445-408C-8C4C-8D281554A420}"/>
          </ac:picMkLst>
        </pc:picChg>
      </pc:sldChg>
      <pc:sldChg chg="addSp modSp new mod">
        <pc:chgData name="NANDIGRAMA NAGA VENKATA HAREESH" userId="56269907-110c-4044-9e05-0a20e8af9900" providerId="ADAL" clId="{E3AAF289-642D-4DB7-9933-50BA8D06DEFA}" dt="2021-09-11T09:43:33.539" v="1088" actId="1076"/>
        <pc:sldMkLst>
          <pc:docMk/>
          <pc:sldMk cId="345270039" sldId="294"/>
        </pc:sldMkLst>
        <pc:spChg chg="mod">
          <ac:chgData name="NANDIGRAMA NAGA VENKATA HAREESH" userId="56269907-110c-4044-9e05-0a20e8af9900" providerId="ADAL" clId="{E3AAF289-642D-4DB7-9933-50BA8D06DEFA}" dt="2021-09-11T09:43:05.164" v="1084" actId="20577"/>
          <ac:spMkLst>
            <pc:docMk/>
            <pc:sldMk cId="345270039" sldId="294"/>
            <ac:spMk id="2" creationId="{D7AB621E-6E63-4A96-A26A-31797961BB84}"/>
          </ac:spMkLst>
        </pc:spChg>
        <pc:spChg chg="mod">
          <ac:chgData name="NANDIGRAMA NAGA VENKATA HAREESH" userId="56269907-110c-4044-9e05-0a20e8af9900" providerId="ADAL" clId="{E3AAF289-642D-4DB7-9933-50BA8D06DEFA}" dt="2021-09-11T09:29:25.442" v="1012" actId="20577"/>
          <ac:spMkLst>
            <pc:docMk/>
            <pc:sldMk cId="345270039" sldId="294"/>
            <ac:spMk id="3" creationId="{7BF4CC41-46C7-4B71-9F11-BD23137DA433}"/>
          </ac:spMkLst>
        </pc:spChg>
        <pc:graphicFrameChg chg="add mod">
          <ac:chgData name="NANDIGRAMA NAGA VENKATA HAREESH" userId="56269907-110c-4044-9e05-0a20e8af9900" providerId="ADAL" clId="{E3AAF289-642D-4DB7-9933-50BA8D06DEFA}" dt="2021-09-11T09:43:33.539" v="1088" actId="1076"/>
          <ac:graphicFrameMkLst>
            <pc:docMk/>
            <pc:sldMk cId="345270039" sldId="294"/>
            <ac:graphicFrameMk id="8" creationId="{BCD2E064-A354-4312-9EBF-AC7FF2FB6147}"/>
          </ac:graphicFrameMkLst>
        </pc:graphicFrameChg>
        <pc:picChg chg="add mod">
          <ac:chgData name="NANDIGRAMA NAGA VENKATA HAREESH" userId="56269907-110c-4044-9e05-0a20e8af9900" providerId="ADAL" clId="{E3AAF289-642D-4DB7-9933-50BA8D06DEFA}" dt="2021-09-11T09:32:02.444" v="1045" actId="1076"/>
          <ac:picMkLst>
            <pc:docMk/>
            <pc:sldMk cId="345270039" sldId="294"/>
            <ac:picMk id="5" creationId="{6EF50421-BFF3-44ED-952B-DA565BE2D540}"/>
          </ac:picMkLst>
        </pc:picChg>
        <pc:picChg chg="add mod">
          <ac:chgData name="NANDIGRAMA NAGA VENKATA HAREESH" userId="56269907-110c-4044-9e05-0a20e8af9900" providerId="ADAL" clId="{E3AAF289-642D-4DB7-9933-50BA8D06DEFA}" dt="2021-09-11T09:43:10.172" v="1086" actId="1076"/>
          <ac:picMkLst>
            <pc:docMk/>
            <pc:sldMk cId="345270039" sldId="294"/>
            <ac:picMk id="7" creationId="{A2A52E40-67CD-4DCB-A4F7-EBE94A228768}"/>
          </ac:picMkLst>
        </pc:picChg>
      </pc:sldChg>
      <pc:sldChg chg="addSp modSp new mod">
        <pc:chgData name="NANDIGRAMA NAGA VENKATA HAREESH" userId="56269907-110c-4044-9e05-0a20e8af9900" providerId="ADAL" clId="{E3AAF289-642D-4DB7-9933-50BA8D06DEFA}" dt="2021-09-11T09:48:26.422" v="1223" actId="20577"/>
        <pc:sldMkLst>
          <pc:docMk/>
          <pc:sldMk cId="2315211176" sldId="295"/>
        </pc:sldMkLst>
        <pc:spChg chg="mod">
          <ac:chgData name="NANDIGRAMA NAGA VENKATA HAREESH" userId="56269907-110c-4044-9e05-0a20e8af9900" providerId="ADAL" clId="{E3AAF289-642D-4DB7-9933-50BA8D06DEFA}" dt="2021-09-11T09:48:26.422" v="1223" actId="20577"/>
          <ac:spMkLst>
            <pc:docMk/>
            <pc:sldMk cId="2315211176" sldId="295"/>
            <ac:spMk id="2" creationId="{6C416F23-E6F2-461C-9836-EFC67B1D3C96}"/>
          </ac:spMkLst>
        </pc:spChg>
        <pc:spChg chg="mod">
          <ac:chgData name="NANDIGRAMA NAGA VENKATA HAREESH" userId="56269907-110c-4044-9e05-0a20e8af9900" providerId="ADAL" clId="{E3AAF289-642D-4DB7-9933-50BA8D06DEFA}" dt="2021-09-11T09:44:40.434" v="1110" actId="20577"/>
          <ac:spMkLst>
            <pc:docMk/>
            <pc:sldMk cId="2315211176" sldId="295"/>
            <ac:spMk id="3" creationId="{CC2B1089-6ECB-4F52-9ED6-59D11673672E}"/>
          </ac:spMkLst>
        </pc:spChg>
        <pc:picChg chg="add mod">
          <ac:chgData name="NANDIGRAMA NAGA VENKATA HAREESH" userId="56269907-110c-4044-9e05-0a20e8af9900" providerId="ADAL" clId="{E3AAF289-642D-4DB7-9933-50BA8D06DEFA}" dt="2021-09-11T09:47:53.896" v="1150" actId="14100"/>
          <ac:picMkLst>
            <pc:docMk/>
            <pc:sldMk cId="2315211176" sldId="295"/>
            <ac:picMk id="5" creationId="{5082F7ED-43DA-4D35-BB8E-82709D71B11C}"/>
          </ac:picMkLst>
        </pc:picChg>
      </pc:sldChg>
      <pc:sldChg chg="addSp modSp new mod">
        <pc:chgData name="NANDIGRAMA NAGA VENKATA HAREESH" userId="56269907-110c-4044-9e05-0a20e8af9900" providerId="ADAL" clId="{E3AAF289-642D-4DB7-9933-50BA8D06DEFA}" dt="2021-09-11T11:41:21.825" v="1234" actId="1076"/>
        <pc:sldMkLst>
          <pc:docMk/>
          <pc:sldMk cId="473864434" sldId="296"/>
        </pc:sldMkLst>
        <pc:graphicFrameChg chg="add mod">
          <ac:chgData name="NANDIGRAMA NAGA VENKATA HAREESH" userId="56269907-110c-4044-9e05-0a20e8af9900" providerId="ADAL" clId="{E3AAF289-642D-4DB7-9933-50BA8D06DEFA}" dt="2021-09-11T11:41:21.825" v="1234" actId="1076"/>
          <ac:graphicFrameMkLst>
            <pc:docMk/>
            <pc:sldMk cId="473864434" sldId="296"/>
            <ac:graphicFrameMk id="6" creationId="{08493D96-415F-4C8F-865F-F2D2012D1B96}"/>
          </ac:graphicFrameMkLst>
        </pc:graphicFrameChg>
        <pc:picChg chg="add mod">
          <ac:chgData name="NANDIGRAMA NAGA VENKATA HAREESH" userId="56269907-110c-4044-9e05-0a20e8af9900" providerId="ADAL" clId="{E3AAF289-642D-4DB7-9933-50BA8D06DEFA}" dt="2021-09-11T11:40:50.239" v="1228" actId="14100"/>
          <ac:picMkLst>
            <pc:docMk/>
            <pc:sldMk cId="473864434" sldId="296"/>
            <ac:picMk id="3" creationId="{21825A5E-7776-4113-88CE-109936453FF0}"/>
          </ac:picMkLst>
        </pc:picChg>
        <pc:picChg chg="add mod">
          <ac:chgData name="NANDIGRAMA NAGA VENKATA HAREESH" userId="56269907-110c-4044-9e05-0a20e8af9900" providerId="ADAL" clId="{E3AAF289-642D-4DB7-9933-50BA8D06DEFA}" dt="2021-09-11T11:41:05.363" v="1232" actId="1076"/>
          <ac:picMkLst>
            <pc:docMk/>
            <pc:sldMk cId="473864434" sldId="296"/>
            <ac:picMk id="5" creationId="{EA8CD75C-D86A-4A36-AE2B-AD77C34E0E71}"/>
          </ac:picMkLst>
        </pc:picChg>
      </pc:sldChg>
      <pc:sldChg chg="addSp modSp new mod">
        <pc:chgData name="NANDIGRAMA NAGA VENKATA HAREESH" userId="56269907-110c-4044-9e05-0a20e8af9900" providerId="ADAL" clId="{E3AAF289-642D-4DB7-9933-50BA8D06DEFA}" dt="2021-09-11T11:50:17.888" v="1332" actId="1076"/>
        <pc:sldMkLst>
          <pc:docMk/>
          <pc:sldMk cId="2323684622" sldId="297"/>
        </pc:sldMkLst>
        <pc:spChg chg="mod">
          <ac:chgData name="NANDIGRAMA NAGA VENKATA HAREESH" userId="56269907-110c-4044-9e05-0a20e8af9900" providerId="ADAL" clId="{E3AAF289-642D-4DB7-9933-50BA8D06DEFA}" dt="2021-09-11T11:47:29.450" v="1329" actId="20577"/>
          <ac:spMkLst>
            <pc:docMk/>
            <pc:sldMk cId="2323684622" sldId="297"/>
            <ac:spMk id="2" creationId="{D80820DE-ABC0-4248-B949-ADB39FF6B168}"/>
          </ac:spMkLst>
        </pc:spChg>
        <pc:spChg chg="mod">
          <ac:chgData name="NANDIGRAMA NAGA VENKATA HAREESH" userId="56269907-110c-4044-9e05-0a20e8af9900" providerId="ADAL" clId="{E3AAF289-642D-4DB7-9933-50BA8D06DEFA}" dt="2021-09-11T11:42:16.116" v="1271" actId="20577"/>
          <ac:spMkLst>
            <pc:docMk/>
            <pc:sldMk cId="2323684622" sldId="297"/>
            <ac:spMk id="3" creationId="{92A88805-E8C7-42BB-875B-1F8A8C548572}"/>
          </ac:spMkLst>
        </pc:spChg>
        <pc:graphicFrameChg chg="add mod">
          <ac:chgData name="NANDIGRAMA NAGA VENKATA HAREESH" userId="56269907-110c-4044-9e05-0a20e8af9900" providerId="ADAL" clId="{E3AAF289-642D-4DB7-9933-50BA8D06DEFA}" dt="2021-09-11T11:50:17.888" v="1332" actId="1076"/>
          <ac:graphicFrameMkLst>
            <pc:docMk/>
            <pc:sldMk cId="2323684622" sldId="297"/>
            <ac:graphicFrameMk id="6" creationId="{EE188F30-F802-4C6F-809C-842F4E69F071}"/>
          </ac:graphicFrameMkLst>
        </pc:graphicFrameChg>
        <pc:picChg chg="add mod">
          <ac:chgData name="NANDIGRAMA NAGA VENKATA HAREESH" userId="56269907-110c-4044-9e05-0a20e8af9900" providerId="ADAL" clId="{E3AAF289-642D-4DB7-9933-50BA8D06DEFA}" dt="2021-09-11T11:47:24.847" v="1312" actId="1076"/>
          <ac:picMkLst>
            <pc:docMk/>
            <pc:sldMk cId="2323684622" sldId="297"/>
            <ac:picMk id="5" creationId="{9C612B4C-365B-4672-8611-AD362EC9B30F}"/>
          </ac:picMkLst>
        </pc:picChg>
      </pc:sldChg>
      <pc:sldChg chg="addSp modSp new mod">
        <pc:chgData name="NANDIGRAMA NAGA VENKATA HAREESH" userId="56269907-110c-4044-9e05-0a20e8af9900" providerId="ADAL" clId="{E3AAF289-642D-4DB7-9933-50BA8D06DEFA}" dt="2021-09-11T12:26:46.685" v="1517" actId="5793"/>
        <pc:sldMkLst>
          <pc:docMk/>
          <pc:sldMk cId="2283131267" sldId="298"/>
        </pc:sldMkLst>
        <pc:spChg chg="mod">
          <ac:chgData name="NANDIGRAMA NAGA VENKATA HAREESH" userId="56269907-110c-4044-9e05-0a20e8af9900" providerId="ADAL" clId="{E3AAF289-642D-4DB7-9933-50BA8D06DEFA}" dt="2021-09-11T12:24:18.221" v="1508" actId="1076"/>
          <ac:spMkLst>
            <pc:docMk/>
            <pc:sldMk cId="2283131267" sldId="298"/>
            <ac:spMk id="2" creationId="{747625B8-B0C5-4E8D-AA13-43654103446B}"/>
          </ac:spMkLst>
        </pc:spChg>
        <pc:spChg chg="mod">
          <ac:chgData name="NANDIGRAMA NAGA VENKATA HAREESH" userId="56269907-110c-4044-9e05-0a20e8af9900" providerId="ADAL" clId="{E3AAF289-642D-4DB7-9933-50BA8D06DEFA}" dt="2021-09-11T12:26:46.685" v="1517" actId="5793"/>
          <ac:spMkLst>
            <pc:docMk/>
            <pc:sldMk cId="2283131267" sldId="298"/>
            <ac:spMk id="3" creationId="{4EF83722-721C-4116-BF09-4FC2E6C2DA8C}"/>
          </ac:spMkLst>
        </pc:spChg>
        <pc:picChg chg="add mod">
          <ac:chgData name="NANDIGRAMA NAGA VENKATA HAREESH" userId="56269907-110c-4044-9e05-0a20e8af9900" providerId="ADAL" clId="{E3AAF289-642D-4DB7-9933-50BA8D06DEFA}" dt="2021-09-11T12:24:33.541" v="1511" actId="14100"/>
          <ac:picMkLst>
            <pc:docMk/>
            <pc:sldMk cId="2283131267" sldId="298"/>
            <ac:picMk id="5" creationId="{4792038F-846A-4215-90C9-8157A49E4FE8}"/>
          </ac:picMkLst>
        </pc:picChg>
        <pc:picChg chg="add mod">
          <ac:chgData name="NANDIGRAMA NAGA VENKATA HAREESH" userId="56269907-110c-4044-9e05-0a20e8af9900" providerId="ADAL" clId="{E3AAF289-642D-4DB7-9933-50BA8D06DEFA}" dt="2021-09-11T12:24:29.948" v="1510" actId="14100"/>
          <ac:picMkLst>
            <pc:docMk/>
            <pc:sldMk cId="2283131267" sldId="298"/>
            <ac:picMk id="7" creationId="{BC03D87D-6D48-49CB-8F44-E63F8E11278D}"/>
          </ac:picMkLst>
        </pc:picChg>
      </pc:sldChg>
      <pc:sldChg chg="addSp delSp modSp new mod">
        <pc:chgData name="NANDIGRAMA NAGA VENKATA HAREESH" userId="56269907-110c-4044-9e05-0a20e8af9900" providerId="ADAL" clId="{E3AAF289-642D-4DB7-9933-50BA8D06DEFA}" dt="2021-09-11T12:39:46.363" v="1531" actId="1076"/>
        <pc:sldMkLst>
          <pc:docMk/>
          <pc:sldMk cId="1229632348" sldId="299"/>
        </pc:sldMkLst>
        <pc:spChg chg="del">
          <ac:chgData name="NANDIGRAMA NAGA VENKATA HAREESH" userId="56269907-110c-4044-9e05-0a20e8af9900" providerId="ADAL" clId="{E3AAF289-642D-4DB7-9933-50BA8D06DEFA}" dt="2021-09-11T12:39:38.281" v="1529"/>
          <ac:spMkLst>
            <pc:docMk/>
            <pc:sldMk cId="1229632348" sldId="299"/>
            <ac:spMk id="2" creationId="{6D225C6A-449D-4141-9467-5CB54ECCE4AA}"/>
          </ac:spMkLst>
        </pc:spChg>
        <pc:spChg chg="mod">
          <ac:chgData name="NANDIGRAMA NAGA VENKATA HAREESH" userId="56269907-110c-4044-9e05-0a20e8af9900" providerId="ADAL" clId="{E3AAF289-642D-4DB7-9933-50BA8D06DEFA}" dt="2021-09-11T12:26:56.085" v="1528" actId="20577"/>
          <ac:spMkLst>
            <pc:docMk/>
            <pc:sldMk cId="1229632348" sldId="299"/>
            <ac:spMk id="3" creationId="{14BFF0EE-9553-4645-A4F4-6A95D208FE53}"/>
          </ac:spMkLst>
        </pc:spChg>
        <pc:graphicFrameChg chg="add mod">
          <ac:chgData name="NANDIGRAMA NAGA VENKATA HAREESH" userId="56269907-110c-4044-9e05-0a20e8af9900" providerId="ADAL" clId="{E3AAF289-642D-4DB7-9933-50BA8D06DEFA}" dt="2021-09-11T12:39:46.363" v="1531" actId="1076"/>
          <ac:graphicFrameMkLst>
            <pc:docMk/>
            <pc:sldMk cId="1229632348" sldId="299"/>
            <ac:graphicFrameMk id="4" creationId="{1466DB91-8636-4A50-8538-29ADC2AD2643}"/>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D81DDF-98D4-498E-A94D-DDD7A807AD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391BFCE-55A1-4C09-B4B5-9359AD6F4D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E4FA28-26D5-4BDF-9A75-C27596ADE055}" type="datetimeFigureOut">
              <a:rPr lang="en-US" smtClean="0"/>
              <a:t>9/12/2021</a:t>
            </a:fld>
            <a:endParaRPr lang="en-US" dirty="0"/>
          </a:p>
        </p:txBody>
      </p:sp>
      <p:sp>
        <p:nvSpPr>
          <p:cNvPr id="4" name="Footer Placeholder 3">
            <a:extLst>
              <a:ext uri="{FF2B5EF4-FFF2-40B4-BE49-F238E27FC236}">
                <a16:creationId xmlns:a16="http://schemas.microsoft.com/office/drawing/2014/main" id="{4BEEB1F3-97EE-4F0D-B402-E34820EC6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054877F-A04A-4D6A-A0A8-95CC6E2D2A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507CFE-5866-4B40-8953-42375E9B5DB3}" type="slidenum">
              <a:rPr lang="en-US" smtClean="0"/>
              <a:t>‹#›</a:t>
            </a:fld>
            <a:endParaRPr lang="en-US" dirty="0"/>
          </a:p>
        </p:txBody>
      </p:sp>
    </p:spTree>
    <p:extLst>
      <p:ext uri="{BB962C8B-B14F-4D97-AF65-F5344CB8AC3E}">
        <p14:creationId xmlns:p14="http://schemas.microsoft.com/office/powerpoint/2010/main" val="195525077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6:43:09.229"/>
    </inkml:context>
    <inkml:brush xml:id="br0">
      <inkml:brushProperty name="width" value="0.05" units="cm"/>
      <inkml:brushProperty name="height" value="0.05" units="cm"/>
      <inkml:brushProperty name="ignorePressure" value="1"/>
    </inkml:brush>
  </inkml:definitions>
  <inkml:trace contextRef="#ctx0" brushRef="#br0">0 1,'0'5,"0"-10,0 49,0-11,0 7,0 0,0 0,0 3,0 4,0 4,0 3,0 0,0-1,0 1,0 3,0 3,0-2,0-7,0-3,0 4,0 1,0 1,0 1,0 3,0 2,0-1,0-1,0 2,0 0,0 3,0 5,0 15,0 5,0-16,0-8,0 10,0 4,0-11,0-4,0 15,0 13,0 3,0 4,0-6,0-4,0-2,0-2,0 4,0 3,0 3,0 1,0-2,0 0,0 1,0 0,0-2,0-2,0 1,0 2,0 0,0 0,0-6,0-2,0 2,0 2,0-1,0-1,0-1,0-2,0-3,0-4,0 2,0-2,0-17,0-10,0-2,0-3,0 6,0 2,0 6,0 2,0-3,0-1,0 3,0 1,0 0,0-1,0 5,0 8,0 27,0 16,0-7,0-6,0-9,0-7,0-5,0-3,0-3,0-4,0-9,0-5,0 0,0 3,0 16,0 13,0-1,0-2,0-4,0-7,0-16,0-11,0 10,0 13,0 12,0 11,0-9,0-9,0-14,0-10,0 3,0 0,0 5,0 4,0 2,0 0,0-3,0-4,0-5,0-3,0-2,0-2,0-2,0-4,0 34,0-13,0 0,0-1,0-19,0 79,0-89,0 4,0-7,0 36,0-26,0 157,0-198,0 2,0 8,0 10,0-16,0-10,0-14,0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9.543"/>
    </inkml:context>
    <inkml:brush xml:id="br0">
      <inkml:brushProperty name="width" value="0.05" units="cm"/>
      <inkml:brushProperty name="height" value="0.05" units="cm"/>
    </inkml:brush>
  </inkml:definitions>
  <inkml:trace contextRef="#ctx0" brushRef="#br0">171 0 16759,'0'0'7002,"-4"3"-6417,-8 3-550,0 1 0,1 1 0,0 0-1,0 1 1,-15 15 0,17-14-31,-13 19 44,3 2-8,-1 9-30,10 4-5,7 2-2,3-20-1,5 30 1,0-42-8,4 1 3,1-2 0,18 22 0,-14-25-18,3-3-61,0-1 0,1 0 0,-1-1 0,1 0 0,0-2 1,35 3-1,21-8-2879,42 4-11593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2.735"/>
    </inkml:context>
    <inkml:brush xml:id="br0">
      <inkml:brushProperty name="width" value="0.05" units="cm"/>
      <inkml:brushProperty name="height" value="0.05" units="cm"/>
    </inkml:brush>
  </inkml:definitions>
  <inkml:trace contextRef="#ctx0" brushRef="#br0">350 0 13536,'-25'20'7972,"18"-18"-5703,-25 16-1711,15-7-478,2 1 0,-1 0 0,1 1 0,1 0 0,1 2 0,-19 24 0,-53 105 155,76-129-225,-12 27 57,9-12-6,1 0-1,-9 45 1,17-63-52,1 29 56,2-28-35,0 0 1,2 0-1,-1 0 0,2 0 0,7 24 1,-8-31-29,1-1 1,0 0 0,0 0 0,1-1 0,-1 1-1,1 0 1,0-1 0,0 0 0,1 0 0,-1-1 0,1 1-1,-1-1 1,1 0 0,1 0 0,-1 0 0,0-1-1,8 3 1,0-2-66,1-2 0,-1 1 0,1-2 0,0 0 0,-1 0 0,17-3 0,25-5-3080,27-3-12136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3.596"/>
    </inkml:context>
    <inkml:brush xml:id="br0">
      <inkml:brushProperty name="width" value="0.05" units="cm"/>
      <inkml:brushProperty name="height" value="0.05" units="cm"/>
    </inkml:brush>
  </inkml:definitions>
  <inkml:trace contextRef="#ctx0" brushRef="#br0">238 44 12192,'-2'39'153,"0"-117"6501,2 78-6591,-1-1 0,0 0 1,1 1-1,-1 0 0,0-1 0,0 1 0,1-1 0,-1 1 0,0 0 0,0 0 0,0-1 0,0 1 0,0 0 0,1 0 0,-1 0 0,0 0 0,0 0 0,-1 0 0,1 0 19,-11 1 256,0 0-1,1 0 0,-1 1 1,0 1-1,-19 6 0,9-1 321,-39 19-1,61-26-645,-1-1 1,1 0-1,-1 1 1,0-1 0,1 0-1,-1 1 1,1-1-1,-1 1 1,1-1-1,-1 1 1,1-1-1,-1 1 1,1-1-1,-1 1 1,1-1-1,0 1 1,-1-1-1,1 1 1,0 0-1,0-1 1,-1 1-1,1 0 1,0-1-1,0 1 1,0 0-1,0-1 1,0 1-1,0 0 1,0 0-1,0-1 1,0 1-1,0 0 1,0-1-1,1 1 1,-1 0-1,0-1 1,0 1-1,1-1 1,0 2-1,19 22 15,-13-17-9,-6-5-15,0-1 0,0 0-1,0 0 1,0 0 0,0 0-1,0 0 1,1 0 0,-1 0-1,0 0 1,1 0 0,-1 0-1,2 0 1,4 2 2,-4 1-4,2-1-1,-1 0 1,0-1 0,1 1-1,-1-1 1,1 0-1,5 2 1,0-1-2,86 29 1,-86-29 0,24 14 0,-18-7 0,2 6 2,-17-10 1,-1-3-1,1 12-1,-3-9-3,0-1 0,0 0 0,-1 0 0,0 0 0,0 0 0,0 0 0,0-1 0,-1 1 0,0-1 0,0 0 0,-8 7-1,8-8 2,0 0-2,1 0 1,-1 0-1,0-1 1,0 1 0,0-1-1,-1 0 1,1-1-1,0 1 1,-7 1 0,4-1-9,-2 1-18,-1-2-1,1 1 1,0-1 0,0 0-1,-1-1 1,1 0 0,0-1-1,-15-2 1,13 1 49,0-1 0,0-1-1,0 1 1,0-2 0,0 1 0,1-1 0,0-1 0,-10-7 0,19 12-14,1 1 1,-1 0-1,1-1 1,-1 1-1,1-1 1,0 1 0,-1-1-1,1 1 1,0-1-1,-1 1 1,1-1-1,0 1 1,0-1 0,-1 0-1,1 1 1,0-1-1,0 1 1,0-1-1,0 0 1,0 1 0,0-1-1,0 1 1,0-1-1,0 0 1,0 1-1,0-1 1,1 1 0,-1-1-1,0 0 1,0 1-1,0-1 1,1 1-1,-1-1 1,0 1-1,1-1 1,-1 1 0,1-1-1,-1 1 1,0-1-1,1 1 1,0-1-1,25-21-1252,-20 17-625,25-20-12828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4.019"/>
    </inkml:context>
    <inkml:brush xml:id="br0">
      <inkml:brushProperty name="width" value="0.05" units="cm"/>
      <inkml:brushProperty name="height" value="0.05" units="cm"/>
    </inkml:brush>
  </inkml:definitions>
  <inkml:trace contextRef="#ctx0" brushRef="#br0">41 50 15416,'-41'17'137,"44"-15"1203,0-1-1119,-1 1 0,1 0 0,0 0 0,-1 0 1,0 0-1,1 1 0,-1-1 0,0 1 0,0-1 0,0 1 0,-1 0 0,2 2 0,7 13-73,0 0 0,1-1 0,0 0-1,19 19 1,-28-34-132,1 1 1,0-1-1,0 0 0,0 0 0,0 0 1,0 0-1,0-1 0,1 0 1,-1 1-1,1-1 0,-1 0 0,7 0 1,-5 1-2,3-1 10,1 0 1,0 0 0,-1-1 0,1 0-1,0 0 1,0-1 0,-1 0-1,1-1 1,-1 0 0,1 0 0,-1-1-1,0 0 1,10-5 0,-16 7-21,8-3 146,0-1-1,-1 0 1,1 0 0,-1-1-1,0 0 1,-1-1 0,0 0-1,11-11 1,-18 16-107,1 0 0,-1 0 1,1 0-1,-1 0 0,0 0 0,1 0 0,-1 0 0,0 0 1,0-1-1,-1 1 0,1 0 0,0-1 0,-1 1 0,0-1 1,1 1-1,-1-1 0,0 1 0,0 0 0,-1-1 1,1 1-1,0-1 0,-1 1 0,1-1 0,-1 1 0,0 0 1,0 0-1,0-1 0,0 1 0,0 0 0,0 0 0,-4-4 1,0-1 84,-2 1 1,1-1-1,-1 1 0,0 1 1,0-1-1,0 1 1,-10-5-1,-8-2 153,17 5-3562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4.430"/>
    </inkml:context>
    <inkml:brush xml:id="br0">
      <inkml:brushProperty name="width" value="0.05" units="cm"/>
      <inkml:brushProperty name="height" value="0.05" units="cm"/>
    </inkml:brush>
  </inkml:definitions>
  <inkml:trace contextRef="#ctx0" brushRef="#br0">48 127 15864,'-16'-1'712,"-11"1"1869,22 1-1440,12 2-610,3 1-442,1 0 0,-1 0 0,0 1 0,0 0 0,0 0 0,0 1 0,-1 1 0,0 0 0,-1 0 0,1 0 0,-1 1 0,11 14 0,-9-1-83,-11-13-6,-1-4-1,2 0-6,-1 0-1,1 0 0,-1 0 1,0 0-1,0 0 1,-1 0-1,1 0 0,-1-1 1,0 1-1,0-1 0,0 1 1,0-1-1,-1 0 0,1 1 1,-1-1-1,0-1 1,0 1-1,0 0 0,0-1 1,-1 1-1,1-1 0,0 0 1,-1 0-1,0 0 1,1-1-1,-1 1 0,0-1 1,-4 1-1,5-3-14,1 1 0,0-1 0,0 0 0,0 0 0,0 0 0,-1 0 0,1 0 0,1-1 0,-1 1 0,0 0 0,0-1 0,0 0 0,-2-2 0,3 3 14,-1-2 16,0 1 0,0 0 0,0 0 1,1-1-1,-1 1 0,1-1 0,-1 0 0,1 1 0,0-1 0,0 0 1,-1-5-1,0 3 33,2 2 4,-1-1 0,1 1 1,0 0-1,0-1 0,0 1 1,0 0-1,0 0 0,1-1 1,-1 1-1,1 0 0,0 0 1,0 0-1,3-5 0,-3 3 2,5-9 94,0 0 0,0 1 1,1-1-1,1 1 0,0 1 0,17-20 0,-2 6 289,42-37 0,-46 50-232,-5 4-3347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4.866"/>
    </inkml:context>
    <inkml:brush xml:id="br0">
      <inkml:brushProperty name="width" value="0.05" units="cm"/>
      <inkml:brushProperty name="height" value="0.05" units="cm"/>
    </inkml:brush>
  </inkml:definitions>
  <inkml:trace contextRef="#ctx0" brushRef="#br0">367 21 16048,'4'16'1101,"-11"-24"1299,6 5-2038,-1 0 1,0 0-1,-1 0 0,1 1 1,0-1-1,-1 1 0,1 0 1,-5-4-1,4 6-302,0-1-1,1 1 1,-1 0 0,0 0-1,1 0 1,-1 0 0,0 0 0,1 1-1,-1-1 1,1 1 0,-1 0-1,1 0 1,-1 0 0,1 0-1,-1 0 1,1 0 0,0 0 0,-1 1-1,1 0 1,0-1 0,-3 4-1,-4 4 42,0-1-1,1 1 0,-8 11 1,9-13-77,5-5-15,0 1-1,0-1 0,1 0 1,-1 1-1,1-1 0,-1 1 1,1 0-1,0-1 0,-2 6 1,-5 17 24,2 0 1,0 0-1,2 0 1,-2 50 0,7-40 17,2 0 1,12 59-1,-12-80-48,7 26 8,6-2-5,26 81 90,-37-102-94,0-2 23,-1 1 0,-1 1 0,2 16 0,-4-29-22,-1 0 1,0 0-1,0 0 1,0 0 0,0 0-1,-1 0 1,0 0-1,0 0 1,0-1-1,0 1 1,0 0 0,-1 0-1,0-1 1,0 1-1,0-1 1,0 1-1,0-1 1,-4 3 0,6-5-4,-1 0 1,0-1 0,0 1 0,0 0 0,0-1 0,0 1 0,0-1-1,0 0 1,0 1 0,0-1 0,0 0 0,0 0 0,0 1 0,0-1 0,0 0-1,0 0 1,0 0 0,0 0 0,-2-1 0,-1 1 2,-3 0 1,0 0 1,1-1-1,-1 0 1,1 0-1,-1 0 1,1-1-1,-1 0 1,1 0-1,0-1 1,0 0-1,-11-6 1,-6-7-1345,-37-32 0,49 39 368,-56-47-13987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5.210"/>
    </inkml:context>
    <inkml:brush xml:id="br0">
      <inkml:brushProperty name="width" value="0.05" units="cm"/>
      <inkml:brushProperty name="height" value="0.05" units="cm"/>
    </inkml:brush>
  </inkml:definitions>
  <inkml:trace contextRef="#ctx0" brushRef="#br0">16 136 15328,'-16'63'150,"17"-63"-126,-1 0-1,0 0 1,0 0 0,0-1-1,0 1 1,1 0-1,-1 0 1,0 0-1,0 0 1,0 0 0,0-1-1,1 1 1,-1 0-1,0 0 1,0 0-1,0 0 1,1 0 0,-1 0-1,0 0 1,0 0-1,1 0 1,-1 0 0,0 0-1,0 0 1,0 0-1,1 0 1,-1 0-1,0 0 1,0 0 0,1 0-1,-1 0 1,0 0-1,0 1 1,0-1-1,1 0 1,-1 0 0,0 0-1,0 0 1,0 0-1,0 0 1,0 1 0,1-1-1,-1 0 1,0 0-1,0 0 1,0 1-1,0-1 1,0 0 0,0 0-1,0 0 1,1 1-1,-1-1 1,0 0-1,0 0 1,0 0 0,0 1-1,0-1 1,0 0-1,0 0 1,0 1 0,0-1-1,0 0 22,4-6 66,-3 5-66,0 0 0,0-1 0,0 1 0,0 0 0,1 0 0,-1 0 0,0 0 0,0 0 0,1 0 0,-1 0 0,0 0 0,3-1 0,19-11 337,0 1 0,2 1 0,-1 1 0,29-7 0,107-21 384,-93 23-580,-62 14-264,69-19 382,-16-3-3146,-12 1-9477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5.843"/>
    </inkml:context>
    <inkml:brush xml:id="br0">
      <inkml:brushProperty name="width" value="0.05" units="cm"/>
      <inkml:brushProperty name="height" value="0.05" units="cm"/>
    </inkml:brush>
  </inkml:definitions>
  <inkml:trace contextRef="#ctx0" brushRef="#br0">33 160 3416,'13'-22'-15,"-13"21"11,1 1 0,-1-1 0,0 1-1,1-1 1,-1 1 0,1-1 0,0 1 0,-1 0 0,1 0-1,-1-1 1,1 1 0,-1 0 0,1 0 0,0-1-1,-1 1 1,1 0 0,0 0 0,-1 0 0,1 0 0,-1 0-1,1 0 1,0 0 0,-1 0 0,1 0 0,0 0-1,-1 1 1,1-1 0,0 0 0,-1 0 0,1 0 0,0 1-1,1 0-7,37 12-16,-25-8 2351,0-1-1,0 0 1,16 2-1,-25-5-1752,-1-1 0,1 0-1,-1 0 1,1 0-1,-1 0 1,1-1-1,-1 0 1,0 0-1,1 0 1,-1 0 0,0-1-1,0 0 1,0 1-1,7-5 1,-8 3-331,-1 1 1,1-1 0,0 0 0,-1 0-1,1 0 1,-1 0 0,0 0 0,0-1 0,0 1-1,-1-1 1,1 1 0,-1-1 0,0 0-1,0 1 1,2-8 0,-3 8-188,1 0-1,-1 0 1,0 1 0,0-1 0,0 0 0,0 0 0,0 0-1,-1 1 1,1-1 0,-1 0 0,1 0 0,-1 1-1,0-1 1,0 1 0,-1-1 0,1 1 0,0-1-1,-1 1 1,1 0 0,-1-1 0,0 1 0,-3-3 0,1 1-20,0 1 1,-1 0-1,1 1 1,-1-1 0,1 1-1,-1-1 1,0 1 0,1 1-1,-1-1 1,0 1-1,0 0 1,-1 0 0,1 0-1,-6 1 1,-4 2-16,-1 0 1,1 2-1,-24 7 0,30-8-2,0 1 0,1-1 0,-1 2 0,1-1 0,0 1 0,0 0 0,-10 9 0,16-12-5,0 0-1,0 0 1,0 0-1,0 1 1,1-1-1,-1 0 1,0 1-1,1-1 1,0 1-1,0 0 1,-1-1-1,2 1 1,-1 0-1,0 0 1,0 0-1,1 0 1,0 0-1,-1-1 1,1 1-1,0 0 1,1 0-1,0 5 1,8 5-3,3 0-2,6-2-4,8-5-1,5-3 0,-1-2 0,0-3 0,-20 1 0,1-2 0,29-9 0,-22 7 18,-13 5-8,-1-1-1,1 0 1,0-1 0,-1 1-1,0-1 1,1 0 0,-1 0-1,0 0 1,6-5 0,-9 7 51,-1 8-38,0-6-24,1-1 1,-1 1-1,0-1 0,1 1 1,-1-1-1,1 0 1,-1 1-1,1-1 0,0 0 1,0 1-1,0-1 1,-1 0-1,1 0 0,0 1 1,1-1-1,-1 0 1,0 0-1,0 0 0,0-1 1,1 1-1,-1 0 1,0 0-1,1-1 0,-1 1 1,0 0-1,1-1 1,-1 0-1,1 1 1,-1-1-1,1 0 0,-1 0 1,1 0-1,-1 0 1,1 0-1,-1 0 0,1 0 1,0 0-1,1-1 1,3 0-5,22-1-3314,14 1-13260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6.225"/>
    </inkml:context>
    <inkml:brush xml:id="br0">
      <inkml:brushProperty name="width" value="0.05" units="cm"/>
      <inkml:brushProperty name="height" value="0.05" units="cm"/>
    </inkml:brush>
  </inkml:definitions>
  <inkml:trace contextRef="#ctx0" brushRef="#br0">321 45 13088,'-52'24'318,"46"-21"1277,16-16 530,13-9 537,-21 20-2342,1 1-1,-1-1 1,0 0-1,0 0 1,0 0 0,0-1-1,0 1 1,3-5 0,-5 6-291,0 1 0,0 0 0,1 0 1,-1-1-1,0 1 0,0 0 0,0 0 1,0-1-1,0 1 0,0 0 0,0-1 1,0 1-1,0 0 0,0-1 0,0 1 1,0 0-1,0 0 0,0-1 0,0 1 1,0 0-1,0-1 0,0 1 1,0 0-1,0-1 0,0 1 0,-1 0 1,1 0-1,0-1 0,0 1 0,0 0 1,-1 0-1,1 0 0,0-1 0,0 1 1,0 0-1,-1 0 0,1 0 0,0-1 1,0 1-1,-1 0 0,-16-3 582,-9 5-393,3 2-65,0 1 1,1 0 0,0 2 0,0 1 0,1 0 0,-30 17 0,43-20-126,0 1 0,0-1 0,1 1 0,0 1 0,1-1 0,-1 1 0,1 0 0,0 1 0,-7 12 0,12-18-20,-1 0-1,1 0 1,0 1 0,0-1 0,0 0 0,0 1-1,0-1 1,0 1 0,1-1 0,-1 1 0,1 0-1,0-1 1,0 1 0,0-1 0,0 1 0,0 0-1,1-1 1,-1 1 0,1-1 0,-1 1-1,1-1 1,0 1 0,0-1 0,0 0 0,0 1-1,1-1 1,-1 0 0,1 0 0,-1 0 0,1 0-1,2 3 1,5 0 14,1-2-13,1 0 0,1-1 1,-1 0-1,0 0 0,0-1 1,1-1-1,12-1 0,3-1-239,0-2 0,30-9 0,-13 2-2940,28-7-12389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6.728"/>
    </inkml:context>
    <inkml:brush xml:id="br0">
      <inkml:brushProperty name="width" value="0.05" units="cm"/>
      <inkml:brushProperty name="height" value="0.05" units="cm"/>
    </inkml:brush>
  </inkml:definitions>
  <inkml:trace contextRef="#ctx0" brushRef="#br0">7 81 14968,'17'2'482,"-13"-2"-220,0 0-1,0 1 0,-1-1 1,1 1-1,-1 0 0,1 0 0,6 3 1,-5 0 1106,5-2-686,9-2-344,1-1-1,-1-1 0,0-1 0,0-1 0,-1 0 0,1-1 1,23-11-1,-34 13-319,25-10 928,-32 13-909,-1-1 0,1 1 0,0 0 1,0-1-1,-1 1 0,1 0 0,0-1 1,0 1-1,-1-1 0,1 1 0,-1-1 1,1 0-1,0 1 0,-1-1 0,1 0 1,-1 1-1,1-1 0,-1 0 0,0 1 1,1-1-1,-1 0 0,0 0 0,1 0 1,-1 1-1,0-1 0,0 0 0,0 0 1,0 0-1,0 1 0,0-1 0,0-1 1,-1 0 9,0 1 1,0 0-1,0-1 1,0 1-1,0-1 1,0 1-1,-1 0 1,1 0-1,0 0 1,-1 0-1,1 0 1,-1 0-1,0 0 1,1 0-1,-1 1 1,0-1-1,-3 0 1,1 0 10,0 0 1,-1 0-1,1 0 0,-1 1 1,0 0-1,1 0 1,-5 0-1,-20 5 177,0 1 0,-36 12-1,56-13-183,0-1-1,0 2 1,0-1-1,1 1 1,0 1 0,0-1-1,1 1 1,0 1-1,0-1 1,1 1-1,-1 0 1,2 1 0,-6 9-1,10-17-45,1 1-1,-1 0 1,1-1 0,-1 1-1,1 0 1,0 0 0,0-1-1,0 1 1,0 0-1,0 0 1,0-1 0,0 1-1,0 0 1,1-1 0,-1 1-1,1 0 1,-1-1 0,1 1-1,0 0 1,-1-1-1,1 1 1,2 2 0,0 0 4,0 0 0,0-1 0,1 1 0,-1-1 0,5 3 0,-7-6-10,7 4 21,8-2 48,1 0 0,-1-1 0,1-1 0,27-3 0,78-16-3713,-61 9-13081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7.232"/>
    </inkml:context>
    <inkml:brush xml:id="br0">
      <inkml:brushProperty name="width" value="0.05" units="cm"/>
      <inkml:brushProperty name="height" value="0.05" units="cm"/>
    </inkml:brush>
  </inkml:definitions>
  <inkml:trace contextRef="#ctx0" brushRef="#br0">203 3 14880,'-7'-1'160,"6"0"-37,0 1 1,-1 0 0,1 0 0,0 0 0,-1 0 0,1 0-1,-1 0 1,1 0 0,0 0 0,-1 0 0,1 1-1,0-1 1,-1 0 0,0 1 0,1 1 219,0 0-1,0 0 1,0 0 0,0 0 0,1-1-1,-1 1 1,1 0 0,-1 0 0,1 0 0,0 0-1,0 1 1,0-1 0,0 0 0,0 0-1,1 3 1,-1 14 285,-3-1-542,-1 0 1,-1-1-1,-1 0 1,0 0-1,-1 0 1,0 0-1,-17 24 1,23-40-83,1 0 1,-1 0 0,0 0-1,1 0 1,-1-1 0,0 1 0,0 0-1,1-1 1,-1 1 0,0-1 0,0 1-1,0-1 1,0 1 0,0-1-1,0 1 1,0-1 0,0 0 0,0 1-1,0-1 1,0 0 0,0 0-1,0 0 1,0 0 0,0 0 0,0 0-1,-1 0 1,0 0 8,-30-5-2905,-16 3-11641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9.892"/>
    </inkml:context>
    <inkml:brush xml:id="br0">
      <inkml:brushProperty name="width" value="0.05" units="cm"/>
      <inkml:brushProperty name="height" value="0.05" units="cm"/>
    </inkml:brush>
  </inkml:definitions>
  <inkml:trace contextRef="#ctx0" brushRef="#br0">3 33 14256,'-3'-33'-10216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7.881"/>
    </inkml:context>
    <inkml:brush xml:id="br0">
      <inkml:brushProperty name="width" value="0.05" units="cm"/>
      <inkml:brushProperty name="height" value="0.05" units="cm"/>
    </inkml:brush>
  </inkml:definitions>
  <inkml:trace contextRef="#ctx0" brushRef="#br0">421 71 13088,'-30'0'222,"30"0"-164,-1 0-1,1 0 1,-1-1-1,1 1 1,-1 0-1,1 0 1,0 0-1,-1 0 1,1 0-1,-1-1 1,1 1-1,0 0 1,-1 0-1,1-1 1,-1 1 0,1 0-1,0-1 1,-1 1-1,1 0 1,0-1-1,0 1 1,-1 0-1,1-1 1,0 1-1,0-1 1,-1 1-1,1-1 1,0 1-1,0 0 1,0-1-1,0 1 1,0-1-1,0 1 1,0-1-1,0 1 1,0-1-1,0 1 1,0-1-1,0 1 1,0 0-1,0-2 1,3-10 422,3-7 4474,-1-5-2160,-8 24-2646,1 0-1,0 0 1,0 0 0,0 0 0,0 0-1,-1 1 1,1-1 0,0 1-1,-3 0 1,-34 18 132,-52 33 0,75-42-237,2 1 0,0 0 0,-24 25-1,22-20-33,11-11-3,0-1 0,0 1-1,0 0 1,1 0 0,0 0-1,-6 9 1,-1 3 1,-1-1-3,7-10-1,0 0 0,1 1 0,0-1-1,0 1 1,-3 8 0,-4 7 30,1 1-1,2 0 1,0 0-1,-5 28 1,11-10-16,5-27 5,1-5-15,1 0 1,0-1 0,0 1-1,13 13 1,-5-14 32,28 4 0,17-5-32,-39-7-267,-1 0-1,0-1 0,20-4 1,-13 1-1944,74-7-14003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8.442"/>
    </inkml:context>
    <inkml:brush xml:id="br0">
      <inkml:brushProperty name="width" value="0.05" units="cm"/>
      <inkml:brushProperty name="height" value="0.05" units="cm"/>
    </inkml:brush>
  </inkml:definitions>
  <inkml:trace contextRef="#ctx0" brushRef="#br0">0 165 18375,'1'0'-21,"0"0"132,0 0 0,1 1 0,-1-1 0,0 0-1,1 0 1,-1-1 0,0 1 0,0 0 0,1 0 0,-1 0-1,0-1 1,0 1 0,1-1 0,0 0 0,-1-1 91,-1 1 1,1-1 0,-1 1-1,0-1 1,0 1-1,1-1 1,-1 1 0,0-1-1,-1 0 1,1 1-1,0-1 1,-1-1 0,1-2-141,-1 2 60,0-1-1,1 1 1,-1-1 0,1 0 0,0 1 0,0-1 0,1 1 0,-1-1 0,1 0-1,-1 1 1,1-1 0,0 1 0,0 0 0,1-1 0,-1 1 0,1 0 0,0 0 0,0-1-1,0 2 1,0-1 0,0 0 0,1 0 0,4-4 0,0 2-45,1 0 1,0 1-1,0 0 0,0 0 1,10-3-1,-14 7-48,0 0-1,0 0 1,0 0 0,0 0 0,1 1-1,-1-1 1,0 1 0,0 0 0,0 1-1,0-1 1,-1 1 0,1 0 0,7 4 0,-7-4-21,-1 1 1,1-1 0,0 1 0,-1 0-1,0 0 1,1 0 0,-1 1-1,-1-1 1,1 1 0,0 0 0,-1-1-1,0 1 1,0 0 0,0 1 0,0-1-1,-1 0 1,1 0 0,-1 1 0,0-1-1,0 7 1,-1-5-3,0 0 0,0-1-1,-1 1 1,0 0 0,0-1-1,0 1 1,-1-1 0,0 1-1,0-1 1,0 0 0,-1 0-1,0 0 1,0 0 0,0 0-1,0-1 1,-7 7 0,-35 31 34,54-64 54,21-25 222,-12 22-220,-2-1 0,-1 0-1,-2-1 1,15-38 0,-21 49 65,-5 12-92,-5 11-39,1-1-22,-29 78 56,28-75-61,0 0 1,1 1 0,1-1 0,0 1 0,0-1 0,1 17-1,0-24-2,0-1 0,0 1 0,0-1 0,0 1 0,1-1-1,-1 1 1,1-1 0,-1 1 0,1-1 0,-1 0 0,1 1 0,0-1-1,0 1 1,2 3 1,12 11 0,11-5 4,7-8-5,5-1 636,-12-2-4706,27 3-13090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8.812"/>
    </inkml:context>
    <inkml:brush xml:id="br0">
      <inkml:brushProperty name="width" value="0.05" units="cm"/>
      <inkml:brushProperty name="height" value="0.05" units="cm"/>
    </inkml:brush>
  </inkml:definitions>
  <inkml:trace contextRef="#ctx0" brushRef="#br0">120 1 15960,'0'1'91,"1"1"1,-1-1 0,1 0-1,-1 1 1,1-1 0,-1 0 0,1 0-1,0 1 1,0-1 0,-1 0 0,1 0-1,0 0 1,0 0 0,0 0-1,0 0 1,0 0 0,0 0 0,1-1-1,-1 1 1,0 0 0,2 0 0,-1 0 17,0 0 1,0 0 0,0 0 0,-1 1 0,1-1 0,-1 0 0,1 1 0,-1-1-1,1 1 1,-1-1 0,0 1 0,1 0 0,-1 0 0,0-1 0,0 1 0,-1 0 0,2 2-1,-2-1-178,0 0 0,0 0 0,0 0 0,-1 0 0,1 0-1,-1 0 1,1 0 0,-1 0 0,0-1 0,0 1 0,-1 0-1,1-1 1,0 1 0,-1-1 0,-3 5 0,-30 32-405,31-34 227,-1 0-1,-1-1 1,1 0-1,-1 0 0,1 0 1,-1-1-1,0 0 0,0 0 1,0 0-1,-13 2 1,-22 11-10413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9.156"/>
    </inkml:context>
    <inkml:brush xml:id="br0">
      <inkml:brushProperty name="width" value="0.05" units="cm"/>
      <inkml:brushProperty name="height" value="0.05" units="cm"/>
    </inkml:brush>
  </inkml:definitions>
  <inkml:trace contextRef="#ctx0" brushRef="#br0">26 1 16408,'-23'47'198,"20"-41"797,4-8-792,0 1 1,0-1-1,-1 1 1,1 0-1,0-1 1,0 1 0,0 0-1,1 0 1,-1 0-1,2-2 1,-3 2-144,0 1 1,1 0-1,-1-1 1,0 1 0,0 0-1,1-1 1,-1 1-1,0 0 1,0 0 0,1-1-1,-1 1 1,0 0-1,1 0 1,-1-1 0,0 1-1,1 0 1,-1 0-1,0 0 1,1 0 0,-1 0-1,1-1 1,-1 1-1,0 0 1,1 0 0,-1 0-1,0 0 1,1 0-1,-1 0 1,1 0 0,-1 0-1,0 0 1,1 1-1,-1-1 1,1 0 0,-1 0-1,0 0 1,1 0-1,-1 0 1,0 1 0,1-1-1,-1 0 1,0 0-1,1 1 1,-1-1 0,1 1-1,6 43 1302,-6-37-1246,0 1 1,0-1-1,1 1 1,0-1-1,0 0 1,1 0-1,6 13 1,-7-16-79,0 0 1,1 0 0,-1-1-1,1 0 1,0 1 0,0-1-1,0 0 1,0-1 0,1 1 0,-1 0-1,1-1 1,0 0 0,0 0-1,5 2 1,2 0-683,0-2-1,1 1 1,-1-2 0,22 2-1,27 1-14834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9.491"/>
    </inkml:context>
    <inkml:brush xml:id="br0">
      <inkml:brushProperty name="width" value="0.05" units="cm"/>
      <inkml:brushProperty name="height" value="0.05" units="cm"/>
    </inkml:brush>
  </inkml:definitions>
  <inkml:trace contextRef="#ctx0" brushRef="#br0">493 1 17839,'-2'47'218,"0"-39"1630,0-9-1300,-2-5-406,4 6-44,-1-2 1128,-2 13 1128,-1 13-1902,-1-1 1,-9 26-1,10-34-417,0-4 12,0 0 0,-1-1 0,0 1 0,0-1 0,-8 11 0,3-6-17,3-3 26,-1 1 0,0-1 1,-1 0-1,-15 14 0,12-12-31,8-10-3,1 0 0,-1 1-1,0-1 1,0 0 0,-1-1-1,1 1 1,-6 2 0,-5 5 4,-26 20-4,25-23-14,-6-2-2,-41 4 1,48-11-14,8-1-35,0-1 0,0 0 1,1-1-1,-9-4 0,-9-8-2824,23 16 2699,-59-34-16006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9.876"/>
    </inkml:context>
    <inkml:brush xml:id="br0">
      <inkml:brushProperty name="width" value="0.05" units="cm"/>
      <inkml:brushProperty name="height" value="0.05" units="cm"/>
    </inkml:brush>
  </inkml:definitions>
  <inkml:trace contextRef="#ctx0" brushRef="#br0">1 1 16495,'0'0'6176,"7"7"-4829,3 2-1147,-4-4 9,0 1 1,0 0 0,9 13 0,50 61 588,-59-73-756,0 1 0,0 0-1,-1 0 1,9 17 0,-3-2-11,24 41 0,-33-61-26,-1-1-1,1 1 1,-1 0 0,0 0 0,0 0-1,1 6 1,12 59 29,-11-52-32,-2 0 0,0 1 0,-1 21 0,-3-18-1,0 1 1,-10 34 0,4-27-1,-19 42 1,23-59 32,0-1 1,-1 0 0,0-1 0,0 1 0,-1-1 0,-15 15 0,-35 40-3475,7-3-9345,116-142 9589</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0.250"/>
    </inkml:context>
    <inkml:brush xml:id="br0">
      <inkml:brushProperty name="width" value="0.05" units="cm"/>
      <inkml:brushProperty name="height" value="0.05" units="cm"/>
    </inkml:brush>
  </inkml:definitions>
  <inkml:trace contextRef="#ctx0" brushRef="#br0">105 1 12912,'14'15'310,"-11"-11"70,1-1-1,-1 1 1,1-1 0,-1 0 0,1 0 0,8 5 0,-12-8-282,1 0 0,-1 0 0,0 0 0,0 0 0,1 0 0,-1 0 0,0 1 0,0-1 0,1 0 0,-1 0 0,0 0 0,0 0 0,1 0 0,-1 0 0,0 0 0,0 0 0,1 0 0,-1 0 0,0-1 0,0 1 0,1 0 0,-1 0 1,0 0-1,0 0 0,0 0 0,1 0 0,-1 0 0,0-1 0,0 1 0,0 0 0,1 0 0,-1-1 13,0 1 0,1 0 0,-1 0 0,0-1 0,1 1 0,-1 0 0,1 0 0,-1 0 0,0 0 0,1-1 0,-1 1 0,0 0 0,1 0 0,-1 0 0,1 0 0,-1 0 0,1 0 0,-1 0 0,0 0 0,1 0 0,-1 0 0,1 0 0,-1 0 0,0 0 0,1 1 0,0-1 0,6 3 173,0 1 1,0 0-1,-1 0 0,1 1 0,-1-1 0,0 1 0,6 7 1,-3-4-185,3 3 109,-1 0 1,0 1-1,19 26 1,-20-25-142,2 6 212,39 101 70,-50-118-345,-1 0 0,1 1 0,0-1 0,-1 0 0,1 1 0,-1-1 0,0 0 1,0 1-1,0-1 0,0 1 0,0-1 0,-1 4 0,-35 229 93,34-225-70,-1 1 1,-6 17 0,-89 190 81,76-179-84,-87 119-32,76-113-3325,-33 50-9411,154-221 9566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1.813"/>
    </inkml:context>
    <inkml:brush xml:id="br0">
      <inkml:brushProperty name="width" value="0.05" units="cm"/>
      <inkml:brushProperty name="height" value="0.05" units="cm"/>
    </inkml:brush>
  </inkml:definitions>
  <inkml:trace contextRef="#ctx0" brushRef="#br0">0 0 2608,'41'51'475,"-32"-43"3658,-7-13-2528,-5-13 907,0 7-2047,2 9 489,7 20 934,69 127-31,-55-99-1616,15 51 0,-19-32 11,-8-16-55,5 75 0,-13-103-185,1-9 18,-1 0 0,-3 21 0,-33 191 244,29-190-227,0-4 106,2 0-1,-2 37 1,6-52 86,1-12-410,0 0 1,-1 0-1,1 0 0,0 0 0,1 0 0,-1 0 0,0 0 1,1 0-1,1 3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2.177"/>
    </inkml:context>
    <inkml:brush xml:id="br0">
      <inkml:brushProperty name="width" value="0.05" units="cm"/>
      <inkml:brushProperty name="height" value="0.05" units="cm"/>
    </inkml:brush>
  </inkml:definitions>
  <inkml:trace contextRef="#ctx0" brushRef="#br0">0 1 15960,'15'7'9,"-13"-6"1,1 1 0,0-1 0,0 1-1,0-1 1,0 0 0,0 0-1,0-1 1,5 2 0,-8-2 2,0 0 1,1 0-1,-1 0 1,0 0-1,0 0 1,0 0-1,0 0 1,1 0-1,-1 0 1,0 0-1,0 0 1,0-1-1,0 1 1,0 0-1,1 0 1,-1 0-1,0 0 1,0 0-1,0 0 1,0 0-1,0 0 1,0 0-1,1-1 1,-1 1-1,0 0 1,0 0-1,0 0 1,0 0-1,0 0 1,0 0-1,0-1 1,0 1-1,0 0 1,0 0-1,0 0 0,0 0 1,0-1-1,0 1 1,0 0-1,0 0 1,0 0-1,0 0 1,0 0-1,0-1 1,0 1-1,0 0 1,0 0-1,0 0 1,0-1-1,-6-8 3018,16 11-1022,24 18-340,51 37 0,-81-54-1648,-2-1-39,1-1-1,-1 0 1,0 1 0,0-1-1,1 0 1,-1-1 0,1 1-1,-1 0 1,1-1-1,2 1 1,8 2-2710,21 7-12644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2.552"/>
    </inkml:context>
    <inkml:brush xml:id="br0">
      <inkml:brushProperty name="width" value="0.05" units="cm"/>
      <inkml:brushProperty name="height" value="0.05" units="cm"/>
    </inkml:brush>
  </inkml:definitions>
  <inkml:trace contextRef="#ctx0" brushRef="#br0">164 1 18103,'-23'51'2696,"22"-52"-2577,1 1-1,-1 0 1,0 0-1,0 0 0,1-1 1,-1 1-1,0 0 0,0 0 1,1 0-1,-1 0 1,0 0-1,0 0 0,1 0 1,-1 0-1,0 1 1,0-1-1,1 0 0,-1 0 1,0 1-1,1-1 0,-1 0 1,0 1-1,0 0 1,-11 12 124,0 0 0,1 1 0,1 1 0,0 0 0,-9 19 0,2 3-64,-13 41 0,30-78-175,-1 0 1,1 1 0,0-1 0,0 0 0,0 0-1,0 1 1,0-1 0,0 0 0,0 1 0,0-1 0,0 0-1,0 0 1,0 1 0,0-1 0,0 0 0,0 1 0,0-1-1,0 0 1,0 0 0,0 1 0,0-1 0,0 0 0,1 0-1,-1 1 1,0-1 0,0 0 0,0 0 0,0 1-1,1-1 1,-1 0 0,0 0 0,0 0 0,0 1 0,1-1-1,-1 0 1,0 0 0,0 0 0,1 0 0,-1 0 0,0 0-1,1 1 1,-1-1 0,0 0 0,0 0 0,1 0 0,14-1-1488,-12 1-196,20 3-13974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0.249"/>
    </inkml:context>
    <inkml:brush xml:id="br0">
      <inkml:brushProperty name="width" value="0.05" units="cm"/>
      <inkml:brushProperty name="height" value="0.05" units="cm"/>
    </inkml:brush>
  </inkml:definitions>
  <inkml:trace contextRef="#ctx0" brushRef="#br0">0 0 14168,'84'54'5617,"-77"-49"-5429,0 0 0,-1 1 0,0-1-1,0 1 1,8 10 0,-5-5-143,2 1-7,-1 1 0,0 0 0,-1 0 0,0 1 0,-1 0 0,-1 1 0,0 0 0,8 30 0,-14-43-36,1 14 106,-3 3-65,-2 0 0,-1 0 0,0 0 0,-11 29 0,-30 59 3,-39 67-2687,19-38-10492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3.291"/>
    </inkml:context>
    <inkml:brush xml:id="br0">
      <inkml:brushProperty name="width" value="0.05" units="cm"/>
      <inkml:brushProperty name="height" value="0.05" units="cm"/>
    </inkml:brush>
  </inkml:definitions>
  <inkml:trace contextRef="#ctx0" brushRef="#br0">1 161 16583,'39'-19'396,"-38"19"-327,-1 0 0,0 0-1,1 0 1,-1 0 0,1-1-1,-1 1 1,0 0-1,1 0 1,-1 0 0,0 0-1,1-1 1,-1 1-1,0 0 1,1 0 0,-1 0-1,0-1 1,1 1 0,-1 0-1,0-1 1,0 1-1,1 0 1,-1-1 0,0 1-1,0 0 1,0-1-1,1 1 1,-1 0 0,0-1-1,0 1 1,0-1 0,0 1-1,0 0 1,0-1-1,0 1 1,0-1 0,0 1-1,0 0 1,0-1-1,0 1 1,0 0 0,0-1-1,0 1 1,0-1 0,-1 1-1,1 0 1,0-1-1,0 1 1,0 0 0,-1-1-1,1 1 1,0 0-1,-1-1 1,1 0 261,-30-37 3217,29 37-3502,1 0 0,-1 0 0,1 0 1,-1 0-1,0 0 0,1 0 0,0 0 1,-1 0-1,1 0 0,0 0 0,0 0 1,-1 0-1,1 0 0,0 0 0,0 0 1,0 0-1,0-1 0,0 1 0,1 0 1,-1 0-1,0 0 0,0 0 0,1 0 1,-1 0-1,1 0 0,-1 0 0,1 0 1,-1 0-1,1 0 0,-1 0 0,1 0 1,0 1-1,0-1 0,-1 0 0,1 0 1,1 0-1,25-19-49,-21 17 32,-1 1-1,0 0 1,1 0 0,-1 1-1,1-1 1,-1 1 0,1 0-1,-1 1 1,1-1 0,0 1-1,0 0 1,-1 1 0,1-1-1,11 4 1,-15-4-15,1 1-6,0 0 0,0 0-1,0 1 1,0-1 0,0 1 0,-1-1-1,1 1 1,-1 0 0,1 0 0,-1 0-1,0 0 1,0 1 0,3 3 0,-1-2-2,-2-1 0,1 0 0,-1 0-1,0 0 1,0 1 0,0-1-1,0 1 1,0-1 0,-1 1-1,0 0 1,2 6 0,-2-4-2,0-5-1,-1 1-1,1 0 1,-1-1 0,1 1-1,-1-1 1,0 1-1,0 0 1,1-1 0,-1 1-1,0 0 1,-1-1 0,1 1-1,-1 2 1,0 3 2,-3 22-2,-7-3-2,-3-2 0,10-16 0,-24 21 0,3-8 0,25-21 0,-15 10 7,15-10-7,0 0 0,0 0 0,0 0 0,-1 1 1,1-1-1,0 0 0,0 0 0,-1 0 0,1 0 0,0 0 0,0 0 1,-1 0-1,1 1 0,0-1 0,0 0 0,-1 0 0,1 0 0,0 0 0,0 0 1,-1 0-1,1 0 0,0 0 0,0 0 0,-1-1 0,1 1 0,0 0 1,0 0-1,-1 0 0,1 0 0,0 0 0,0 0 0,-1 0 0,1-1 1,0 1-1,0 0 0,0 0 0,-1 0 0,1 0 0,0-1 0,0 1 1,0 0-1,0 0 0,-1-1 0,1 1 0,0 0 0,0 0 0,0-1 1,0 1-1,0 0 0,0 0 0,0-1 0,0 1 0,0 0 0,0 0 1,0-1-1,0 1 0,1-4 2,0-1 1,0 1-1,1 0 0,-1 1 1,1-1-1,3-6 0,-4 9-2,16-32 3,-8 18-1,25-41 4,-14 22-1,-1 1-2,9-11 5,-24 39-8,7-13-6,-7 15 3,-4 9 2,-40 199-89,40-203 95,0 0-1,0-1 1,0 1 0,0 0 0,1 0 0,-1 0 0,0 0 0,1-1 0,-1 1 0,1 0 0,0 0 0,-1-1 0,1 1 0,0 0 0,0-1 0,0 1 0,0-1 0,0 1 0,1-1 0,-1 0 0,0 0 0,1 1 0,-1-1 0,1 0 0,-1 0 0,1 0 0,0 0 0,-1-1 0,1 1 0,2 1 0,8 2-398,-1-1-1,1 0 1,21 3-1,-17-4-1529,35 8-14323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3.658"/>
    </inkml:context>
    <inkml:brush xml:id="br0">
      <inkml:brushProperty name="width" value="0.05" units="cm"/>
      <inkml:brushProperty name="height" value="0.05" units="cm"/>
    </inkml:brush>
  </inkml:definitions>
  <inkml:trace contextRef="#ctx0" brushRef="#br0">184 1 17391,'-2'2'-75,"-10"8"516,12-10-365,0 0 0,-1 0 0,1 1 0,0-1 0,0 0 0,0 0 0,0 0 0,-1 0 0,1 1 0,0-1 0,0 0 0,0 0 0,0 0 0,0 1 0,0-1 0,0 0 0,0 0 0,0 1 0,0-1 0,0 0 0,0 0 0,0 0 0,0 1 0,0-1 0,0 0 0,0 0 0,0 0 0,0 1 0,0-1 0,0 0 0,0 0 0,0 1 0,0-1 0,0 0 0,0 0 0,1 0 0,-1 0 0,0 1 0,0-1 0,0 0 0,0 0 0,1 0 0,0 2 1,1-1 1,0 1 0,-1-1 0,0 1 0,1 0-1,-1-1 1,0 1 0,0 0 0,0 0 0,0 0-1,0 0 1,-1 0 0,1 0 0,0 0-1,-1 0 1,0 0 0,1 0 0,-1 0 0,0 1-1,0-1 1,0 0 0,-1 4 0,0-1-51,1-1 1,-1 1-1,-1-1 1,1 1 0,-1-1-1,0 1 1,0-1-1,0 0 1,0 0-1,-1 0 1,-3 5 0,-15 14 144,-8 3-138,2-7-34,3-8 0,22-11-43,0 1-1,1-1 1,-1 0 0,0 1-1,0-1 1,1 0 0,-1 0-1,0 0 1,0 0-1,0 0 1,1-1 0,-3 0-1,-5 0-2232,-19-1-11923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4.044"/>
    </inkml:context>
    <inkml:brush xml:id="br0">
      <inkml:brushProperty name="width" value="0.05" units="cm"/>
      <inkml:brushProperty name="height" value="0.05" units="cm"/>
    </inkml:brush>
  </inkml:definitions>
  <inkml:trace contextRef="#ctx0" brushRef="#br0">14 0 18103,'-13'23'230,"13"-22"-129,0-1 1,0 0 0,0 1-1,0-1 1,0 0 0,1 0-1,-1 1 1,0-1 0,0 0-1,0 0 1,0 1 0,1-1-1,-1 0 1,0 0 0,0 1-1,0-1 1,1 0-1,-1 0 1,0 0 0,1 0-1,-1 1 1,0-1 0,0 0-1,1 0 1,-1 0 0,0 0-1,1 0 1,-1 0 0,0 0-1,1 0 1,-1 0 0,0 0-1,0 0 1,1 0-1,16 3 1880,-14-3-1641,-2 3-250,0-1-1,0 1 0,0-1 1,-1 1-1,1 0 0,-1-1 1,1 1-1,-1 4 0,0 1-14,-1 0 9,1 1 0,1-1 0,-1 0 0,2 1 0,2 11 0,-3-18-72,-1 0 0,1 0-1,0 1 1,0-1 0,1 0-1,-1 0 1,0 0 0,1 0-1,-1-1 1,1 1 0,-1 0-1,1-1 1,0 1 0,0-1-1,0 1 1,0-1 0,0 0-1,0 0 1,0 0 0,0 0-1,0 0 1,1 0 0,-1-1 0,0 1-1,5 0 1,0-1-3,-1 0 1,1 0-1,0 0 1,-1-1-1,1 0 1,0-1-1,10-3 1,14-5-3185,24-8-12664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4.432"/>
    </inkml:context>
    <inkml:brush xml:id="br0">
      <inkml:brushProperty name="width" value="0.05" units="cm"/>
      <inkml:brushProperty name="height" value="0.05" units="cm"/>
    </inkml:brush>
  </inkml:definitions>
  <inkml:trace contextRef="#ctx0" brushRef="#br0">387 1 18199,'-5'16'-69,"1"6"4076,5-34-1176,0 11-2003,-1 11-617,-7 162 374,4-115-510,1-34-29,0-1 1,-7 26-1,6-33-34,-3 2 41,-41 61 31,34-66 16,-6 0-61,0-1 0,-26 11 1,26-18-52,-14-4 0,-32-4 1,36 2-3344,-30 0-9863,137 5 9917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4.781"/>
    </inkml:context>
    <inkml:brush xml:id="br0">
      <inkml:brushProperty name="width" value="0.05" units="cm"/>
      <inkml:brushProperty name="height" value="0.05" units="cm"/>
    </inkml:brush>
  </inkml:definitions>
  <inkml:trace contextRef="#ctx0" brushRef="#br0">156 1 16048,'0'0'5679,"-2"4"-4592,-42 90 516,29-62-1592,-11 39 0,18-49-8,-29 106 26,30-102-27,2 2 6,-7 110 8,14-108-10,12 51 1,-9-57-6,1 0 0,10 25 0,-12-38-1,1 0 1,1-1 0,-1 1 0,2-2 0,11 15 0,-10-14-1,1-1 0,0-1 1,0 0-1,19 13 0,-16-14-86,0-1 0,1 0 0,-1-1 0,1-1 0,0 0 0,0 0 0,0-2 0,17 2 0,14 4-2125,108 28-12715</inkml:trace>
  <inkml:trace contextRef="#ctx0" brushRef="#br0" timeOffset="1">1037 85 17655,'0'0'3442,"3"1"-2252,12 1-822,-1 1 0,0 1 0,0 0 0,0 1 0,12 7 0,20 15-264,-25-11-105,0 2 1,22 25-1,-43-42 1,8 8-3,0 0 0,0 1 1,-2-1-1,1 2 0,-1-1 1,0 1-1,4 14 0,-4-12 1,-1 0-2,0-1 1,-1 1-1,0 0 1,-1 1-1,3 23 0,-4-21 2,-1-11 0,0-1 0,-1 1 0,1 0 0,-1 0 0,0 0 0,0 0 0,-1 0 0,-1 9 0,-1 3 0,2 0 0,1-11 1,0-1 0,-1 1 0,0-1 0,0 0 0,-1 1 0,1-1 0,-5 9 0,-7 16-3,-1-1 0,-1-1 0,-31 44 0,0-16-2980,-26 32-11935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5.198"/>
    </inkml:context>
    <inkml:brush xml:id="br0">
      <inkml:brushProperty name="width" value="0.05" units="cm"/>
      <inkml:brushProperty name="height" value="0.05" units="cm"/>
    </inkml:brush>
  </inkml:definitions>
  <inkml:trace contextRef="#ctx0" brushRef="#br0">0 11 17567,'0'0'7906,"6"0"-7861,92 0 302,18-9-10,-83 7-235,-24 3-3573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5.549"/>
    </inkml:context>
    <inkml:brush xml:id="br0">
      <inkml:brushProperty name="width" value="0.05" units="cm"/>
      <inkml:brushProperty name="height" value="0.05" units="cm"/>
    </inkml:brush>
  </inkml:definitions>
  <inkml:trace contextRef="#ctx0" brushRef="#br0">1 10 9592,'45'-9'257,"-40"8"1030,-37 16 1622,31-15-2879,1 1-1,0-1 1,0 1 0,0-1 0,0 1-1,0-1 1,0 0 0,0 1-1,0-1 1,0 1 0,0-1 0,0 1-1,0-1 1,1 0 0,-1 1 0,0-1-1,0 1 1,0-1 0,1 0-1,-1 1 1,0-1 0,0 0 0,1 1-1,-1-1 1,0 0 0,0 1-1,1-1 1,-1 0 0,1 0 0,-1 1-1,0-1 1,1 0 0,-1 0 0,0 0-1,1 0 1,-1 1 0,1-1-1,-1 0 1,1 0 0,21 9 445,-21-9-444,11 3 395,0 0-1,1 0 1,0-1 0,-1-1 0,1 0 0,25-2 0,80-17-225,-108 17-645,18-4-12402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5.928"/>
    </inkml:context>
    <inkml:brush xml:id="br0">
      <inkml:brushProperty name="width" value="0.05" units="cm"/>
      <inkml:brushProperty name="height" value="0.05" units="cm"/>
    </inkml:brush>
  </inkml:definitions>
  <inkml:trace contextRef="#ctx0" brushRef="#br0">1 40 14616,'22'-21'0,"-1"2"-10488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36.281"/>
    </inkml:context>
    <inkml:brush xml:id="br0">
      <inkml:brushProperty name="width" value="0.05" units="cm"/>
      <inkml:brushProperty name="height" value="0.05" units="cm"/>
    </inkml:brush>
  </inkml:definitions>
  <inkml:trace contextRef="#ctx0" brushRef="#br0">316 46 17207,'-8'9'-756,"-2"0"3676,14-26 1212,4 1-2175,-6 13-1748,0 0 1,0 0-1,-1 0 0,1 0 0,-1 0 0,0-1 1,1-4-1,-14 8-142,4 1-36,1 1 0,-1 0 0,1 1 0,0 0 0,0 0 1,0 1-1,0-1 0,0 2 0,-10 7 0,-1 3-2,-22 24 0,38-37-28,-22 24 28,0 1 1,-34 54-1,49-69-25,6-8 1,1 0 0,-1 0 0,1 0 0,0 0 0,0 1 0,0-1 0,-1 7 0,-6 14 11,2 1 0,1-1-1,1 1 1,-2 38 0,7-57-8,1 0 0,0 0 0,0-1 0,0 1 0,1 0 0,0 0 0,1-1 0,3 9 0,-1-5-3,-4-7-2,-1-1 0,2 1-1,-1-1 1,0 1 0,0-1-1,1 1 1,-1-1 0,1 0-1,0 0 1,0 0 0,0 0-1,3 3 1,4 3 2,-1 2-2,-5-7-2,-1 0 0,1-1 0,0 1 0,0 0 0,0-1 0,0 0 0,0 0 0,1 0 0,4 2 0,77 34 9,-59-28-3438,24 13-10204,-117-53 10226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1.809"/>
    </inkml:context>
    <inkml:brush xml:id="br0">
      <inkml:brushProperty name="width" value="0.05" units="cm"/>
      <inkml:brushProperty name="height" value="0.05" units="cm"/>
    </inkml:brush>
  </inkml:definitions>
  <inkml:trace contextRef="#ctx0" brushRef="#br0">168 118 17839,'0'0'8106,"6"-6"-7414,15-15-511,0 2 1,2 1-1,0 1 1,31-18-1,-53 35-180,0-1 0,0 1 0,0 0 0,0 0 0,0-1 0,0 1 0,0 0 0,0 0 0,0 0 0,0 0 0,0 0 0,0 1 0,0-1 0,0 0 0,0 0 0,0 1 0,1 0 0,3 0 1,15 5 1,-19-5-3,0 0-1,0-1 1,0 1-1,0 0 1,0 0-1,0 0 0,0 0 1,0 0-1,-1 1 1,1-1-1,0 0 1,-1 0-1,1 0 1,-1 1-1,1-1 1,-1 0-1,0 1 1,1-1-1,-1 0 1,0 1-1,0-1 1,0 3-1,-3 29-18,2-28 18,0-1-5,-1 0 0,1 0-1,-1 0 1,0 0 0,0 0 0,0-1-1,0 1 1,-1 0 0,1-1 0,-1 0-1,0 1 1,-5 3 0,4-3-4,-17 17-40,-1-1 0,0-1 0,-1-1 0,-27 15 0,44-28 50,-11 5-20,0-1 0,0 0 0,-34 11 0,17-10 17,29-11 3,3 1 10,0 0-1,0 0 0,0 0 1,1 0-1,-1 0 0,0 0 1,0-1-1,1 1 1,-1-1-1,0 1 0,1-1 1,-1 0-1,0 1 0,1-1 1,-1 0-1,1 0 1,-1 0-1,1 0 0,-1 0 1,1-1-1,0 1 0,0 0 1,0-1-1,-1 1 1,1-1-1,1 1 0,-1-1 1,0 1-1,-1-4 0,1 2 16,1 0 0,-1 0 0,1 0 0,0 0-1,0-1 1,0 1 0,0 0 0,0 0-1,1 0 1,-1 0 0,2-4 0,-1 6-15,-1 0 1,1 0 0,-1 0-1,1 0 1,0 0 0,0 0-1,-1 0 1,1 0 0,0 0-1,0 0 1,0 0 0,0 0-1,0 0 1,0 1-1,0-1 1,1 0 0,-1 1-1,0-1 1,0 1 0,0 0-1,1-1 1,-1 1 0,0 0-1,0 0 1,1-1 0,-1 1-1,0 0 1,1 0-1,-1 1 1,0-1 0,0 0-1,1 0 1,1 1 0,2 1 1,0-1 0,0 1 1,0-1-1,0 1 0,-1 1 1,8 3-1,14 12-6,-20-13-1,21 24-3,-3-4 6,-16-15-36,1-1 0,14 12 0,-21-20-42,1 0 1,-1 0-1,1 0 0,-1 0 0,1-1 0,-1 1 1,1-1-1,-1 1 0,1-1 0,-1 0 0,1 0 1,-1 0-1,1-1 0,5 0 0,8 0-2868,32 3-13728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3.448"/>
    </inkml:context>
    <inkml:brush xml:id="br0">
      <inkml:brushProperty name="width" value="0.05" units="cm"/>
      <inkml:brushProperty name="height" value="0.05" units="cm"/>
    </inkml:brush>
  </inkml:definitions>
  <inkml:trace contextRef="#ctx0" brushRef="#br0">135 26 13088,'17'1'174,"-14"-1"0,1 1-1,-1-1 1,0 0 0,1 0-1,-1 0 1,0 0 0,1-1-1,5-1 1,-9 2-140,1 0 0,-1 0 0,0 0 1,0 0-1,0 0 0,0 0 0,0 0 0,1 0 0,-1 0 1,0 0-1,0 0 0,0-1 0,0 1 0,0 0 0,0 0 1,1 0-1,-1 0 0,0 0 0,0 0 0,0 0 0,0 0 1,0-1-1,0 1 0,0 0 0,0 0 0,0 0 0,1 0 1,-1 0-1,0-1 0,0 1 0,0 0 0,0 0 0,0 0 1,0 0-1,0-1 0,0 1 0,0 0 0,0 0 0,0 0 1,0 0-1,0 0 0,0-1 0,-1 1 0,1 0 0,0 0 1,0 0-1,0 0 0,0 0 0,0-1 0,0 1 0,0 0 1,0 0-1,0 0 0,0 0 0,-1 0 0,1 0 0,0 0 1,0-1-1,0 1 0,0 0 0,0 0 0,-1 0 0,1 0 1,0 0-1,0 0 0,0 0 0,-1 0 0,-16-8 2800,2-1-166,39 9-1973,-21 0-667,0 0 1,0 0 0,0 0-1,0 1 1,0-1 0,0 1-1,0 0 1,0 0 0,0 0-1,0 0 1,0 0 0,0 1 0,0-1-1,2 3 1,-3-2-17,-1 0 0,1 0 0,-1 0 0,1 0 0,-1 0 0,0 0 0,1 0 0,-1 0-1,0 0 1,-1 1 0,1-1 0,0 1 0,-1-1 0,1 0 0,-1 1 0,0-1 0,0 1 0,0-1 0,0 1 0,0 2 0,-2 6-6,1 1 0,-2-1 0,1 0 0,-2 1 0,1-1 0,-1-1 0,-1 1 1,-7 11-1,6-11 1,0-1 0,-1-1 1,-1 1-1,0-1 1,0-1-1,0 0 1,-1 0-1,-1 0 1,1-1-1,-1 0 0,-18 8 1,26-14-6,0 0 0,0 0 0,0 0 1,0 0-1,0-1 0,0 1 0,0-1 0,0 0 1,0 0-1,-1 1 0,1-1 0,0 0 0,0-1 1,0 1-1,0 0 0,0-1 0,0 1 0,0-1 0,0 0 1,0 1-1,0-1 0,0 0 0,0 0 0,0 0 1,1-1-1,-1 1 0,0 0 0,-1-2 0,0-1 14,0 0 0,0 0 0,0 0 0,1 0-1,-1-1 1,1 1 0,0-1 0,0 0 0,1 1-1,-3-11 1,4 12-19,-1 0 19,0 0 1,1 0-1,-1 0 0,1 0 0,0 0 0,0 0 0,1-6 0,-1 9-11,0-1 1,1 0 0,-1 0-1,1 1 1,-1-1 0,1 0 0,-1 1-1,1-1 1,-1 1 0,1-1-1,0 1 1,-1-1 0,1 1-1,0-1 1,-1 1 0,1-1-1,0 1 1,0 0 0,-1-1-1,1 1 1,0 0 0,0 0-1,0 0 1,-1 0 0,1 0-1,0 0 1,0 0 0,0 0-1,-1 0 1,1 0 0,0 0 0,0 0-1,0 0 1,0 1 0,-1-1-1,1 0 1,1 1 0,0 0-1,1-1 1,0 1-1,0 0 1,-1 0-1,1 0 1,0 1 0,-1-1-1,1 1 1,-1-1-1,4 4 1,-1-1-4,0 0 0,0 0 0,-1 1-1,1 0 1,-1 0 0,6 9 0,2 4-8,-7-11 7,49 59-25,-51-63-88,1 0 0,0-1 0,0 1 0,0-1 1,0 0-1,0 0 0,0-1 0,1 1 0,-1-1 0,1 0 0,-1 0 1,9 0-1,-1 1-1929,21 5-12658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2.272"/>
    </inkml:context>
    <inkml:brush xml:id="br0">
      <inkml:brushProperty name="width" value="0.05" units="cm"/>
      <inkml:brushProperty name="height" value="0.05" units="cm"/>
    </inkml:brush>
  </inkml:definitions>
  <inkml:trace contextRef="#ctx0" brushRef="#br0">163 30 14432,'-8'11'-2,"5"-7"-2,0 0-1,0 0 1,0 0 0,-1 0 0,1-1 0,-7 6 0,12-15-398,6-10-127,-5 7 3603,-23 22-1057,8-4-1789,1 0 1,0 0-1,0 1 0,1 1 1,0 0-1,0 0 1,1 1-1,1 0 0,-10 20 1,16-28-201,1-1 1,-1 1 0,1 0-1,0 0 1,1 0-1,-1 0 1,1 0 0,-1 0-1,1 0 1,1 0-1,-1 0 1,0 0 0,3 7-1,-2-8 4,0 0 1,0-1-1,0 1 0,1-1 0,-1 1 0,1-1 0,0 1 1,0-1-1,0 0 0,0 0 0,0 0 0,0 0 0,1 0 1,-1 0-1,0-1 0,1 1 0,0-1 0,-1 0 0,5 2 1,1-1 26,-1 0 0,1-1 0,0 0 0,-1 0 0,1 0 0,0-1 0,0-1 0,-1 1 0,1-1 0,0 0 0,-1-1 0,1 0 0,-1 0 0,1-1 0,12-6 0,-11 5 51,0-1 0,0 0 0,-1-1 0,1 0 0,-1 0 1,-1 0-1,1-1 0,-1 0 0,-1-1 0,1 0 0,7-13 0,-12 18-68,0 0 1,-1-1-1,1 0 1,-1 1-1,0-1 1,-1 0-1,1 0 1,0-7-1,0 6 4,-1 3-21,0 0 1,0 1 0,0-1-1,0 1 1,0-1-1,-1 1 1,1-1-1,0 1 1,-1-1-1,1 1 1,-1-1-1,1 1 1,-1-1-1,0 1 1,-1-2-1,-1-4 34,-1-4 3,-1 1 1,0 1 0,0-1-1,-1 1 1,-11-14 0,15 20-14,-1 0 0,0 0 1,0 0-1,0 1 0,0-1 1,-1 1-1,1 0 0,0 0 1,-1 0-1,0 0 0,1 1 1,-1 0-1,0-1 0,0 1 1,0 1-1,0-1 0,0 1 1,-4-1-1,6 1-43,1 0 0,0 0-1,0 0 1,0 1 0,0-1 0,0 0 0,-1 1 0,1-1-1,0 0 1,0 1 0,0-1 0,0 1 0,0 0 0,0-1-1,-1 2 1,-2 1 8,0-2-27,0 1 1,1 0-1,-1 0 1,1 0 0,-1 0-1,1 0 1,0 1-1,0-1 1,-5 6 0,-1 3-3084,-14 10-13057</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2.764"/>
    </inkml:context>
    <inkml:brush xml:id="br0">
      <inkml:brushProperty name="width" value="0.05" units="cm"/>
      <inkml:brushProperty name="height" value="0.05" units="cm"/>
    </inkml:brush>
  </inkml:definitions>
  <inkml:trace contextRef="#ctx0" brushRef="#br0">157 59 17391,'-12'5'87,"8"-3"104,1-1 0,-1 1 0,1-1 1,-1 0-1,0 0 0,0 0 0,-7 0 0,10-1-114,1 0 0,0 0 0,-1 0 0,1 0 0,0 0 0,-1-1 0,1 1 0,0 0 0,-1 0 0,1 0 0,0 0 0,0-1 0,-1 1 0,1 0 0,0 0 0,0 0 0,-1-1 0,1 1 0,0 0 0,0 0 0,0-1 1,-1 1-1,1 0 0,0-1 0,0 1 0,0 0 0,0-1 0,0 1 0,0 0 0,0-1 0,0 1 0,-1 0 0,1-1 0,0 1 0,0 0 0,1-1 0,-1 1 0,0 0 0,0-1 0,0 1 0,0 0 0,0-1 0,0 1 0,0 0 0,0 0 0,1-1 0,-1 1 0,0 0 0,0-1 0,0 1 0,1 0 0,-1 0 0,0-1 0,0 1 0,1 0 0,-1 0 0,1-1 431,-4 2-440,0-1 0,0 1 0,0 0 0,1 0 0,-1 1 0,0-1 0,0 0 0,1 1 0,-1 0 0,1 0 0,0-1 0,-1 1 0,-2 4 0,-25 29 56,25-27-110,0-1 1,1 1 0,-1 0-1,2 0 1,-1 0 0,-2 11-1,5-16-8,1 0 0,-1 0 0,1 0 0,0 0-1,0 0 1,0 0 0,0-1 0,0 1 0,1 0-1,-1 0 1,1 0 0,0 0 0,0 0-1,0 0 1,0-1 0,1 1 0,-1 0 0,1-1-1,-1 0 1,1 1 0,0-1 0,4 4 0,-3-3-3,1 0 1,0-1 0,0 0-1,0 1 1,0-1 0,0 0 0,1-1-1,-1 1 1,1-1 0,-1 0 0,1 0-1,-1 0 1,1-1 0,6 0 0,9 1 41,0-1 1,0-1 0,-1-1 0,1-1-1,34-9 1,-41 7 60,0 0 0,-1-1 0,0 0 0,0 0 0,-1-2 0,22-16 0,-27 18-16,0-1 0,1 1 1,-2-2-1,1 1 1,-1 0-1,6-14 1,-10 20-80,-1 0-1,0 0 1,1 0 0,-1 0 0,0 0 0,0 0-1,0 0 1,0 0 0,0-1 0,0 1 0,0 0-1,0 0 1,0 0 0,0 0 0,-1 0-1,1 0 1,0 0 0,-1 0 0,1 0 0,-1 0-1,0-1 1,-1-2 19,0-1 15,-1 1 0,1-1 0,-1 0 1,0 0-1,-1 1 0,1 0 0,-1 0 1,0 0-1,0 0 0,-9-6 0,-2 0 55,-29-15-1,33 20-80,7 3 10,-1 0-1,1 0 0,-1 1 0,1-1 0,-1 1 0,0 0 0,0 1 0,1-1 0,-11 1 0,8 0-11,1 0-3,0 0 1,1 1 0,-1 0-1,0 0 1,1 0 0,-1 0-1,0 1 1,1 0 0,0 1-1,-1-1 1,-8 7 0,-11 11 41,20-9-467,2-1-2690,-10 17-14245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3.148"/>
    </inkml:context>
    <inkml:brush xml:id="br0">
      <inkml:brushProperty name="width" value="0.05" units="cm"/>
      <inkml:brushProperty name="height" value="0.05" units="cm"/>
    </inkml:brush>
  </inkml:definitions>
  <inkml:trace contextRef="#ctx0" brushRef="#br0">184 24 18375,'-27'-12'-21,"6"3"1343,18 7-212,10 3 295,-5 0-1246,-1 0 0,1 0 0,-1-1 0,1 1 0,-1 0 0,1 0 0,-1 0 0,1 0 0,-1 1 0,0-1 0,0 0 0,0 0 0,0 1 0,0-1 0,0 1 0,0-1 0,0 1 0,1 1 0,7 34 54,-8-21-217,0 0 0,-2 0 0,0 0 1,-4 21-1,3-31 3,1-1 0,-1 1 1,-1-1-1,1 1 0,-1-1 1,0 0-1,0 0 0,0 0 0,-6 5 1,3-2-4,2-2-2,0 0-1,-1 0 1,-1 0-1,1 0 0,-1-1 1,-7 6-1,8-7 3,3-3-1,1 0 0,-1 0 0,0 0 0,0 0 0,0 0 0,0-1 0,0 1 0,0-1 0,0 1 0,0-1 0,0 0 1,0 1-1,0-1 0,0 0 0,0 0 0,0-1 0,0 1 0,0 0 0,0-1 0,0 1 0,-3-2 0,3 1-18,1 1 0,0-1 0,0 1 1,0-1-1,1 0 0,-1 1 1,0-1-1,0 0 1,1 1-1,-1-1 0,0 0 1,1 0-1,-1 0 1,1 0-1,-1 0 0,1 1 1,-1-1-1,1 0 0,0 0 1,-1 0-1,1 0 1,0 0-1,0-2 0,-1-1-36,-7-33-2977,-5-17-11857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3.559"/>
    </inkml:context>
    <inkml:brush xml:id="br0">
      <inkml:brushProperty name="width" value="0.05" units="cm"/>
      <inkml:brushProperty name="height" value="0.05" units="cm"/>
    </inkml:brush>
  </inkml:definitions>
  <inkml:trace contextRef="#ctx0" brushRef="#br0">106 129 16136,'-9'11'254,"10"-19"370,11-25 1921,-8 24-1948,1-1-1,0 1 0,1-1 0,0 1 0,0 1 0,1-1 0,0 1 0,0 1 0,11-9 1,-17 15-578,-1 1 1,1-1-1,0 1 1,0 0-1,0-1 1,0 1-1,0 0 1,0 0-1,0 0 1,0 0-1,0 0 1,0 0-1,0 0 0,0 0 1,0 0-1,0 0 1,-1 0-1,1 1 1,0-1-1,0 0 1,0 1-1,0-1 1,0 1-1,0-1 1,-1 1-1,1-1 1,0 1-1,0-1 1,-1 1-1,1 0 1,0 0-1,-1-1 1,1 1-1,-1 0 1,1 0-1,-1 0 1,1-1-1,-1 1 1,1 1-1,16 38 58,-16-35-20,0-4-52,-1 0 1,0 1-1,0-1 1,1 0-1,-1 1 1,0-1-1,0 1 1,0-1-1,0 0 1,-1 1-1,1-1 1,0 0-1,-1 1 1,1-1-1,-1 0 1,0 2-1,-1 4 9,0 3-7,2-8-4,0 1-1,0-1 1,-1 0 0,1 1-1,-1-1 1,0 0-1,0 1 1,0-1-1,0 0 1,-2 4 0,-70 100 64,70-103-65,0 1 5,0 0 0,-1 0 0,1 0 1,-1-1-1,0 1 0,0-1 0,0 0 0,0 0 1,-9 3-1,-6 5 10,14-7-17,-23 13 34,27-16-28,-1 0-1,1 0 0,-1-1 1,0 1-1,1 0 0,-1-1 1,0 1-1,1-1 1,-1 0-1,0 1 0,0-1 1,1 0-1,-1 0 0,0 0 1,-3-1-1,4 1 2,0-1 1,0 0-1,1 0 0,-1 0 1,0 0-1,0 0 0,1 0 1,-1 0-1,0 0 0,1 0 1,-1 0-1,1 0 0,-1 0 0,1 0 1,0 0-1,0 0 0,-1-1 1,1 1-1,0 0 0,0 0 1,0 0-1,0-1 0,0 1 1,0 0-1,1-2 0,6-29 150,-7 31-152,1 0-1,-1 1 1,1-1 0,-1 1 0,1-1-1,-1 1 1,1-1 0,0 1-1,-1-1 1,1 1 0,0 0 0,0-1-1,-1 1 1,1 0 0,0 0 0,0-1-1,-1 1 1,1 0 0,1 0 0,1-1 6,4 0 3,1-1-1,0 1 0,0 1 0,0-1 0,-1 2 1,1-1-1,0 1 0,0 0 0,-1 0 0,1 1 0,0 0 1,-1 0-1,0 1 0,0 0 0,1 1 0,8 5 0,12 8-10,-24-12-3,-1 0 0,18 14 7,-9-11-3424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3.995"/>
    </inkml:context>
    <inkml:brush xml:id="br0">
      <inkml:brushProperty name="width" value="0.05" units="cm"/>
      <inkml:brushProperty name="height" value="0.05" units="cm"/>
    </inkml:brush>
  </inkml:definitions>
  <inkml:trace contextRef="#ctx0" brushRef="#br0">184 0 18199,'-37'39'254,"33"-34"1337,6-5-581,13-8-201,7-10-319,-76 23 350,50-4-752,0 0 1,0-1 0,1 2-1,-1-1 1,0 0-1,1 1 1,-1-1 0,1 1-1,0 0 1,0 0-1,0 0 1,-5 4 0,8-5-78,0 0 1,-1 0 0,1 0 0,-1 0 0,1 0 0,0-1-1,0 1 1,-1 0 0,1 0 0,0 0 0,0 0-1,0 0 1,0 0 0,0 0 0,0 0 0,0 0 0,1 0-1,-1 0 1,0 0 0,0-1 0,1 1 0,-1 0-1,0 0 1,1 0 0,-1 0 0,1-1 0,-1 1 0,1 0-1,0 0 1,-1-1 0,2 2 0,28 24 177,-22-19-174,100 72 157,-78-55-167,-22-20-6,15 12 1,-22-15-1,0 0 0,0 0 0,-1-1 1,1 1-1,0 0 0,-1 0 0,1 0 0,-1 0 0,1 0 0,-1 0 0,1 0 0,-1 0 0,0 0 0,0 0 0,1 0 1,-1 0-1,0 0 0,0 0 0,0 0 0,0 0 0,0 0 0,0 0 0,0 0 0,-1 0 0,1 0 0,0 0 0,-1 1 1,1-2-1,0 1 0,-1 0 0,1 0 0,-1 0 0,0 0 0,1 0 0,-1 0 0,0 0 0,1-1 0,-1 1 0,0 0 1,0-1-1,0 1 0,0 0 0,1-1 0,-3 1 0,-2 3-6,0-1 0,0-1 0,-1 1 0,1-1 0,0 0 0,-10 3 0,-1-2-33,1-1 0,-1-1 1,0 0-1,1-1 1,-18-2-1,24 1-27,1 0 0,0-1 0,0 0 0,0 0 0,0-1 0,1 0-1,-1-1 1,-8-5 0,13 7 59,1 0 0,0 0-1,-1 0 1,1-1 0,0 1-1,0-1 1,1 1 0,-1-1 0,0 0-1,1 1 1,-2-5 0,-7-39-2768,10 43 2315,-12-51-13918</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4.356"/>
    </inkml:context>
    <inkml:brush xml:id="br0">
      <inkml:brushProperty name="width" value="0.05" units="cm"/>
      <inkml:brushProperty name="height" value="0.05" units="cm"/>
    </inkml:brush>
  </inkml:definitions>
  <inkml:trace contextRef="#ctx0" brushRef="#br0">17 42 16312,'-16'23'160,"16"-23"-136,0 0 0,0 0 1,0 0-1,0 0 0,0 0 1,0 0-1,0 0 0,1 0 1,-1 0-1,0 0 0,0 0 1,0 0-1,0 0 0,0 0 1,0 0-1,0 0 0,0 0 1,1 0-1,-1 0 0,0 0 1,0 0-1,0 0 0,0 0 1,0 0-1,0 0 0,0 0 1,1 0-1,-1 0 0,0 1 1,0-1-1,0 0 0,0 0 1,0 0-1,0 0 1,0 0-1,0 0 0,0 0 1,0 0-1,0 0 0,0 0 1,0 1-1,1-1 0,-1 0 1,0 0-1,0 0 0,0 0 1,0 0-1,0 0 0,0 0 1,0 1-1,0-1 0,0 0 1,0 0-1,0 0 0,0 0 1,0 0-1,0 0 0,-1 0 1,1 0-1,0 1 0,0-1 1,0 0-1,0 0 0,0 0 1,0 0-1,28-8 808,25-4 1275,-3 4-1405,33 2 129,99-12 238,-141 11-3945,22-3-11483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4.706"/>
    </inkml:context>
    <inkml:brush xml:id="br0">
      <inkml:brushProperty name="width" value="0.05" units="cm"/>
      <inkml:brushProperty name="height" value="0.05" units="cm"/>
    </inkml:brush>
  </inkml:definitions>
  <inkml:trace contextRef="#ctx0" brushRef="#br0">139 23 10136,'1'-1'253,"0"0"1,1-1 0,-1 1-1,0 0 1,0-1 0,0 1-1,0-1 1,0 1 0,-1-1-1,1 1 1,1-3-1,-2 4-178,0 0 0,0-1-1,-1 1 1,1 0-1,0 0 1,0 0-1,0 0 1,0 0-1,0 0 1,0 0-1,0-1 1,0 1 0,0 0-1,0 0 1,0 0-1,0 0 1,0 0-1,0 0 1,0 0-1,-1 0 1,1-1 0,0 1-1,0 0 1,0 0-1,0 0 1,0 0-1,0 0 1,0 0-1,0 0 1,-1 0-1,1 0 1,0 0 0,0 0-1,0 0 1,0 0-1,0 0 1,0 0-1,-1 0 1,1 0-1,0 0 1,0 0-1,0 0 1,0 0 0,0 0-1,-1 0 1,-12 6 755,1 1-664,0 0 0,1 0 0,0 1 0,0 1 0,1 0-1,0 0 1,0 1 0,1 0 0,1 1 0,-13 20-1,19-27-24,0-1-1,1 1 0,0 1 1,0-1-1,0 0 0,1 0 1,-1 0-1,1 0 0,0 0 1,1 8-1,0-1 136,-1-9-223,1 0 0,0 0 0,0-1 0,0 1 0,0 0 0,0-1 0,1 1 0,-1-1 0,0 1 0,1-1 0,-1 0 0,1 0 0,0 1 0,-1-1 0,1 0 0,0 0 0,0-1 0,-1 1 0,5 1 0,8 1 107,-1 0-1,1-1 1,0 0-1,0-1 1,-1-1-1,1 0 1,0-1 0,0-1-1,0 0 1,-1-1-1,1 0 1,-1-1-1,0 0 1,0-1-1,0-1 1,19-11-1,-29 15-61,1-1 0,0 1-1,0-1 1,-1 0 0,0 0-1,1-1 1,-1 1-1,3-5 1,-2 2-27,-3 5-37,0-1-1,0 0 1,-1 0 0,1 0 0,0 0 0,-1 0 0,1 0 0,-1 0 0,0 0 0,0-1 0,0 1 0,0 0 0,0 0 0,0 0 0,0 0 0,0 0 0,-1 0 0,0 0 0,0-3 0,0 3 12,1 0-21,-1 1-1,1 0 1,0-1 0,-1 1 0,0 0 0,1-1-1,-1 1 1,0 0 0,0 0 0,1 0 0,-1 0 0,0-1-1,0 1 1,0 0 0,0 1 0,-1-1 0,0-1-1,-3-2 37,-3-2 5,1 0 0,-1 1 0,0 0 1,0 0-1,-1 1 0,1 0 1,-1 1-1,0-1 0,-15-2 1,10 3-13,-1 1 1,1 0 0,-1 1 0,1 1 0,-19 1-1,23 0-67,1 1-1,-1 0 0,-18 6 1,27-7-6,0-1 0,1 0 1,-1 1-1,0-1 0,0 1 0,1-1 1,-1 1-1,1-1 0,-1 1 0,0 0 1,1-1-1,-1 1 0,1 0 0,-1-1 1,1 1-1,0 0 0,-1 0 0,1 0 1,-1 0-1,-2 6-3186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5.097"/>
    </inkml:context>
    <inkml:brush xml:id="br0">
      <inkml:brushProperty name="width" value="0.05" units="cm"/>
      <inkml:brushProperty name="height" value="0.05" units="cm"/>
    </inkml:brush>
  </inkml:definitions>
  <inkml:trace contextRef="#ctx0" brushRef="#br0">108 0 18823,'-18'50'146,"18"-50"-127,0 0 1,0 0 0,0-1-1,0 1 1,1 0-1,-1 0 1,0 0 0,0 0-1,0 0 1,0 0 0,1 0-1,-1-1 1,0 1-1,0 0 1,0 0 0,0 0-1,1 0 1,-1 0-1,0 0 1,0 0 0,0 0-1,1 0 1,-1 0 0,0 0-1,0 0 1,0 0-1,1 0 1,-1 0 0,0 0-1,0 0 1,0 1-1,0-1 1,1 0 0,-1 0-1,0 0 1,0 0-1,0 0 1,0 0 0,1 0-1,-1 1 1,0-1 0,0 0-1,0 0 1,0 0-1,0 0 1,0 0 0,1 1-1,-1-1 1,0 0-1,0 0 1,0 0 0,0 1-1,0-1 1,0 0 0,0 0-1,0 0 1,0 1-1,0-1 1,0 0 0,0 0-1,0 0 1,0 1-1,0-1 1,0 0 0,0 0-1,0 0 1,0 0 0,-1 1-1,1-1 1,1 0 60,2-2-1,1 1 0,0-1 0,0 1 0,0 0 0,0 0 0,0 0 0,0 1 1,0 0-1,5 0 0,19 2 59,-16 3 262,8 7-163,-1 1 0,0 2 0,-1 0 0,18 19-1,-24-23-177,-9-8-5,1 1 1,-1-1 0,0 1 0,0 0 0,-1 0 0,1 0 0,-1 0-1,4 9 1,28 70 492,-31-64-254,-12 81 111,3-80-144,2-9-179,-4 7-9,0 0 0,-1 0 1,-1-1-1,-22 31 0,-85 93 69,51-63-74,33-36-3182,-36 45-12531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6.132"/>
    </inkml:context>
    <inkml:brush xml:id="br0">
      <inkml:brushProperty name="width" value="0.05" units="cm"/>
      <inkml:brushProperty name="height" value="0.05" units="cm"/>
    </inkml:brush>
  </inkml:definitions>
  <inkml:trace contextRef="#ctx0" brushRef="#br0">27 0 17567,'-6'8'697,"-9"16"2759,14-23-3300,0 0 0,1 1 1,-1-1-1,1 0 0,-1 1 1,1-1-1,0 1 0,-1-1 0,1 0 1,0 1-1,0-1 0,0 1 1,0-1-1,0 0 0,0 3 1,4 12 63,-1 0 1,-1 1-1,0-1 1,-1 0-1,-1 1 1,-4 27-1,3-27-103,-1 96-67,2-68-14,8 27 30,9-88-92,-5 1-334,-5 7-2485,12-13-12981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6.507"/>
    </inkml:context>
    <inkml:brush xml:id="br0">
      <inkml:brushProperty name="width" value="0.05" units="cm"/>
      <inkml:brushProperty name="height" value="0.05" units="cm"/>
    </inkml:brush>
  </inkml:definitions>
  <inkml:trace contextRef="#ctx0" brushRef="#br0">33 54 15864,'-8'25'937,"10"-35"1225,3-7 21,5-34 0,-11 58 510,0 63-2144,3-18-441,28 182 234,-27-215-316,-3-16 4,1 0-1,-1 0 1,1 0-1,-1 0 1,0 0-1,0 0 1,-1 0-1,1 0 1,0 0-1,-1 0 1,0-1-1,0 1 1,0 0-1,-2 4 1,1-4-318,-1 0 1,0 0 0,0 0 0,0 0 0,0-1 0,0 1-1,0-1 1,-1 0 0,1 0 0,-1 0 0,0 0 0,-5 1 0,-12 7-16206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3.807"/>
    </inkml:context>
    <inkml:brush xml:id="br0">
      <inkml:brushProperty name="width" value="0.05" units="cm"/>
      <inkml:brushProperty name="height" value="0.05" units="cm"/>
    </inkml:brush>
  </inkml:definitions>
  <inkml:trace contextRef="#ctx0" brushRef="#br0">14 0 15152,'-2'7'0,"-3"1"0,-1 7-10888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6.878"/>
    </inkml:context>
    <inkml:brush xml:id="br0">
      <inkml:brushProperty name="width" value="0.05" units="cm"/>
      <inkml:brushProperty name="height" value="0.05" units="cm"/>
    </inkml:brush>
  </inkml:definitions>
  <inkml:trace contextRef="#ctx0" brushRef="#br0">10 7 16759,'17'5'470,"-2"0"522,-13-6-552,-7-2-174,-22-8 3190,17 10-1959,10 1-1479,0 0-1,-1 0 1,1 1-1,0-1 1,0 0-1,0 0 1,0 0-1,0 0 1,0 1-1,0-1 1,0 0-1,0 0 1,0 0-1,0 0 1,0 1-1,0-1 1,0 0-1,0 0 1,0 0-1,0 1 1,0-1-1,0 0 1,0 0-1,0 0 0,0 0 1,0 0-1,1 1 1,-1-1-1,0 0 1,0 0-1,0 0 1,0 0-1,0 0 1,0 1-1,1-1 1,-1 0-1,0 0 1,0 0-1,0 0 1,0 0-1,0 0 1,1 0-1,-1 0 1,0 0-1,79 92 1206,-36-40-1015,-42-51-229,0 0 0,0 0 0,0 0 0,0 0 0,1-1 0,-1 1 0,0 0 0,1-1-1,-1 1 1,1-1 0,-1 0 0,0 1 0,1-1 0,-1 0 0,1 0 0,-1 0 0,1 0 0,-1 0 0,1 0 0,-1 0 0,0-1 0,1 1 0,-1 0 0,3-2 0,9 0-2604,22-2-13314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7.252"/>
    </inkml:context>
    <inkml:brush xml:id="br0">
      <inkml:brushProperty name="width" value="0.05" units="cm"/>
      <inkml:brushProperty name="height" value="0.05" units="cm"/>
    </inkml:brush>
  </inkml:definitions>
  <inkml:trace contextRef="#ctx0" brushRef="#br0">182 1 17567,'-24'49'1000,"25"-53"2514,-21 30-2921,2 1 1,1 1-1,2 1 1,-17 41-1,12-26-326,-6 3-65,15-30-3082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48.859"/>
    </inkml:context>
    <inkml:brush xml:id="br0">
      <inkml:brushProperty name="width" value="0.05" units="cm"/>
      <inkml:brushProperty name="height" value="0.05" units="cm"/>
    </inkml:brush>
  </inkml:definitions>
  <inkml:trace contextRef="#ctx0" brushRef="#br0">3 1 9328,'36'29'602,"-32"-26"2413,-5-3-2739,1 0 1,0-1 0,-1 1-1,1-1 1,0 1-1,-1-1 1,1 1-1,0 0 1,-1-1-1,1 1 1,-1 0 0,1 0-1,-1-1 1,1 1-1,-1 0 1,1 0-1,-1 0 1,1-1-1,-1 1 1,0 0 0,0 0-84,0-1 1,0 1-1,0 0 1,0 0-1,0-1 1,0 1-1,0 0 1,0 0-1,0 0 1,0 0-1,0 0 1,0 1-1,0-1 1,0 0-1,0 0 1,0 0-1,0 1 1,0-1-1,0 1 1,0-1-1,-1 2 1,0 1-61,1 0 0,0 0 0,-1 1 0,1-1 0,0 1 0,1-1 0,-1 1 0,1-1 0,-1 6 0,2 40 231,0-17-127,-2-6-143,2-1 0,5 34 0,-5-47-25,1 0-1,-2 0 0,1 1 1,-3 15-1,1 9 72,1-2 171,0-21-3354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0.060"/>
    </inkml:context>
    <inkml:brush xml:id="br0">
      <inkml:brushProperty name="width" value="0.05" units="cm"/>
      <inkml:brushProperty name="height" value="0.05" units="cm"/>
    </inkml:brush>
  </inkml:definitions>
  <inkml:trace contextRef="#ctx0" brushRef="#br0">1 443 9592,'0'-3'456,"0"1"0,0-1 1,0 1-1,1-1 1,-1 0-1,1 1 0,0-1 1,-1 1-1,1-1 0,1 1 1,-1 0-1,0-1 0,0 1 1,1 0-1,-1 0 0,1 0 1,0 0-1,0 0 1,0 0-1,0 1 0,0-1 1,0 1-1,0-1 0,3 0 1,38-26 64,54-23 0,-97 51-498,-1 0-1,1 0 1,0 0-1,-1 0 1,1 0-1,0 0 1,-1 0-1,1 0 1,-1 0-1,1 0 1,0 0-1,-1 0 1,1 0-1,-1 0 1,1-1-1,0 1 1,-1 0-1,1 0 1,0 0-1,-1-1 1,1 1-1,0 0 1,-1 0-1,1-1 1,0 1-1,0 0 1,-1 0-1,1-1 1,0 1-1,0 0 1,0-1-1,-1 1 1,1-1-1,0 1 1,0 0-1,0-1 1,0 1-1,0 0 1,0-1-1,0 1 1,0-1-1,0 1 1,0 0-1,0-1 1,0 1-1,0-1 1,-1 5 42,0 0 1,1 0 0,-1 0 0,1 0 0,0 0 0,0 0-1,0 0 1,1 0 0,-1 0 0,1 0 0,2 5-1,15 38 294,-16-43-335,1-1 1,0 0 0,0 0-1,0-1 1,0 1 0,0 0-1,0-1 1,0 0 0,1 0-1,0 0 1,-1 0 0,1 0-1,7 1 1,-7-2 2,1 0-1,-1 0 1,0-1 0,1 1-1,-1-1 1,1 0 0,-1-1-1,1 1 1,-1-1 0,9-2 0,43-17 163,-39 13-145,-7 2 43,0-1 1,0 0-1,-1 0 0,0-1 0,-1 0 0,1-1 1,-1 0-1,7-10 0,-2 5-66,-7 4 158,6-49 56,-11 56-225,-1 0 1,0 0-1,0 0 0,0 0 1,0 1-1,0-1 0,0 0 1,-1 0-1,1 0 0,-1 0 0,1 0 1,-1 0-1,0 1 0,1-1 1,-3-2-1,-1-4 15,-1-3 47,0 0 1,-1 0-1,-1 0 1,0 1-1,0 0 0,-9-9 1,-51-45 128,60 57-143,-2 1-1,1 1 1,-1-1 0,1 1 0,-2 1-1,1 0 1,-12-4 0,-16-7 64,37 15-120,-14-6 68,5 4-39,9 2-32,0 0 1,0 0-1,0 0 1,0 0-1,0 0 0,0 0 1,0 0-1,0 0 1,0 0-1,0 0 1,0 0-1,0 0 1,0 0-1,-1 0 1,1 1-1,0-1 1,0 0-1,0 0 1,0 0-1,0 0 1,0 0-1,0 0 1,0 0-1,0 0 1,0 0-1,0 0 1,0 0-1,0 0 1,0 0-1,0 0 1,0 0-1,0 0 1,0 0-1,0 0 1,-1 0-1,1 1 1,0-1-1,0 0 1,0 0-1,0 0 1,0 0-1,0 0 1,0 0-1,0 0 1,0 0-1,0 0 1,0 0-1,0 0 0,0 0 1,1 0-1,-1 1 1,0-1-1,0 0 1,0 0-1,0 0 1,0 0-1,0 0 1,0 0-1,0 0 1,0 0-1,0 0 1,0 0-1,0 0 1,0 0-1,0 0 1,0 0-1,0 0 1,1 1 1,0 0 0,0-1 0,0 1-1,0-1 1,0 1 0,0-1 0,0 1 0,0-1 0,0 0 0,0 0 0,0 1 0,0-1 0,0 0 0,2 0 0,2 0 2,30 7-3428,16 3-13715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0.655"/>
    </inkml:context>
    <inkml:brush xml:id="br0">
      <inkml:brushProperty name="width" value="0.05" units="cm"/>
      <inkml:brushProperty name="height" value="0.05" units="cm"/>
    </inkml:brush>
  </inkml:definitions>
  <inkml:trace contextRef="#ctx0" brushRef="#br0">86 47 9144,'-3'-17'273,"-3"24"330,-6 30 287,12-37-872,1 1 0,-1-1 0,0 0 0,0 1 0,0-1 0,0 1 0,0-1 0,1 0 0,-1 1 0,0-1 0,0 0 0,1 1 0,-1-1 0,0 0 0,1 1 0,-1-1 0,0 0 0,1 0 1,-1 1-1,0-1 0,1 0 0,-1 0 0,1 0 0,-1 1 0,0-1 0,1 0 0,-1 0 0,1 0 0,-1 0 0,1 0 0,-1 0 0,1 0 0,23 2 1318,-12-1-24,-1 1-437,0-1 1,0 0-1,0-1 0,0 0 1,0-1-1,0 0 1,0-1-1,19-6 0,-30 8-775,1-1-1,0 0 1,0 1 0,0-1-1,0 0 1,0 0-1,0 0 1,-1 0-1,1 0 1,0 0 0,-1 0-1,1 0 1,-1 0-1,1 0 1,-1 0-1,0 0 1,1-1 0,-1 1-1,0 0 1,0 0-1,0 0 1,0 0-1,0-2 1,0 1 2,0-1 1,0 1-1,0 0 0,0-1 0,-1 1 1,1 0-1,-1-1 0,0 1 1,1 0-1,-1 0 0,-1-3 1,1 4-59,0-1 0,-1 1 1,1 0-1,0-1 0,0 1 1,-1 0-1,1-1 1,0 1-1,-1 0 0,0 0 1,1 0-1,-1 1 0,1-1 1,-3-1-1,-1 1 16,0 0 0,0 1-1,0-1 1,0 1 0,-5 0 0,3 0-28,1 0 1,0 1-1,-1 0 1,1 0-1,0 1 1,0-1-1,0 2 1,0-1-1,0 0 1,0 1-1,1 0 1,-1 1-1,1-1 0,0 1 1,-6 6 0,0-2 21,2 1 0,-1 1 0,2-1 0,-1 1 0,1 1 0,-7 11 0,13-18-43,1 0-1,0 0 0,0 0 1,0 0-1,1 0 0,-1 0 1,1 0-1,0 0 0,0 0 1,0 0-1,0 0 0,1 0 1,0 0-1,0-1 0,2 8 1,-3-11-12,1 2 6,-1-1 0,1 0 0,-1 1 0,1-1 0,0 0-1,-1 0 1,1 0 0,0 0 0,0 0 0,0 0-1,0 0 1,0 0 0,0 0 0,0 0 0,0-1 0,3 2-1,2 2 8,1 2 1,1-1 0,0 1 0,0-1 1,0-1-1,1 0 0,-1 0 0,1 0 1,0-1-1,1-1 0,17 4 0,11-10-5,-19 1 229,1-1 0,19-7 0,19-10-4401,-9 4-12902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1.157"/>
    </inkml:context>
    <inkml:brush xml:id="br0">
      <inkml:brushProperty name="width" value="0.05" units="cm"/>
      <inkml:brushProperty name="height" value="0.05" units="cm"/>
    </inkml:brush>
  </inkml:definitions>
  <inkml:trace contextRef="#ctx0" brushRef="#br0">1 1 17303,'17'44'372,"-17"-44"-282,0 1-1,0-1 0,1 1 0,-1-1 1,0 0-1,0 1 0,1-1 0,-1 1 1,0-1-1,0 0 0,1 1 0,-1-1 1,1 0-1,-1 0 0,0 1 0,1-1 1,-1 0-1,1 0 0,-1 0 0,0 1 0,1-1 1,-1 0-1,1 0 0,-1 0 0,1 0 1,-1 0-1,1 0 0,-1 0 0,0 0 1,1 0-1,-1 0 0,1 0 0,-1 0 1,1 0-1,-1 0 0,1 0 0,-1-1 1,0 1-1,1 0 0,-1 0 0,1-1 1,-1 1-1,0 0 0,1-1 0,10-8 209,-10 8-156,0 1 1,-1-1-1,1 0 1,0 0 0,0 0-1,-1 0 1,1 0-1,-1 0 1,1 0 0,-1 0-1,1-1 1,-1 1-1,0 0 1,1 0 0,-1 0-1,0 0 1,0 0-1,0-1 1,0 1-1,0-2 1,0 3-127,0 0-1,-1-1 1,1 1 0,0 0-1,0-1 1,0 1 0,-1 0-1,1-1 1,0 1 0,-1 0-1,1 0 1,0-1 0,-1 1-1,1 0 1,0 0 0,-1-1-1,1 1 1,0 0 0,-1 0-1,1 0 1,-1 0 0,1 0-1,0 0 1,-1-1 0,1 1-1,-1 0 1,1 0 0,0 0-1,-1 0 1,1 0 0,-1 1-1,1-1 1,0 0 0,-1 0-1,1 0 1,-1 0 0,1 0-1,0 1 1,-1-1 0,1 0-1,0 0 1,-1 0 0,1 1-1,0-1 1,-1 0 0,1 1-1,0-1 1,0 0 0,-1 1-1,1-1 1,-1 1-16,0-1 0,0 1 1,0-1-1,0 1 0,1-1 1,-1 1-1,0 0 0,0-1 0,1 1 1,-1 0-1,0-1 0,1 1 0,-1 0 1,1 0-1,-1 0 0,1-1 0,-1 1 1,1 0-1,0 0 0,-1 0 1,1 0-1,0 0 0,0 0 0,-1 1 1,1 1 0,-2 14 2,1-11-2,5 12 3,2 2-1,1 8 64,-1 2 0,4 58 0,-8-58 1,0-22-3247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1.501"/>
    </inkml:context>
    <inkml:brush xml:id="br0">
      <inkml:brushProperty name="width" value="0.05" units="cm"/>
      <inkml:brushProperty name="height" value="0.05" units="cm"/>
    </inkml:brush>
  </inkml:definitions>
  <inkml:trace contextRef="#ctx0" brushRef="#br0">1 1 16759,'29'45'222,"-29"-45"-180,0 0-1,0 0 1,0 1 0,0-1-1,0 0 1,1 0 0,-1 1 0,0-1-1,0 0 1,0 0 0,0 1-1,0-1 1,1 0 0,-1 0 0,0 0-1,0 0 1,0 1 0,1-1-1,-1 0 1,0 0 0,0 0 0,0 0-1,1 0 1,-1 1 0,0-1-1,0 0 1,1 0 0,-1 0 0,0 0-1,0 0 1,1 0 0,-1 0-1,0 0 1,1 0 0,-1 0 0,0 0-1,0 0 1,1 0 0,-1 0-1,0 0 1,0 0 0,1-1 0,-1 1-1,0 0 1,0 0 0,1 0-1,-1 0 1,0 0 0,0-1 0,0 1-1,1 0 1,-1 0 0,0 0-1,0-1 1,0 1 0,1 0 0,3-14 854,-5 12-703,1 0 1,0 0-1,-1-1 0,1 1 0,-1 0 0,0 0 0,0 0 0,0 0 0,0 0 0,0 1 1,-2-4-1,1 3 419,2 4-164,11 16-394,17 17-602,-17-22-1665,25 33-12313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2.016"/>
    </inkml:context>
    <inkml:brush xml:id="br0">
      <inkml:brushProperty name="width" value="0.05" units="cm"/>
      <inkml:brushProperty name="height" value="0.05" units="cm"/>
    </inkml:brush>
  </inkml:definitions>
  <inkml:trace contextRef="#ctx0" brushRef="#br0">17 81 8792,'3'-7'157,"-2"12"190,-3 25 157,0-16-254,1 0 1,0 0-1,2 23 1,-1-1 9414,-1-38-10337,-2-10 1815,0-1 0,0 1 0,0-19 0,0 7-577,3 19-440,0-1 0,1 1 0,0-1 1,0 1-1,0-1 0,0 1 0,1 0 1,0-1-1,0 1 0,0 0 0,1 0 1,5-7-1,-6 8-85,1 1 1,0-1-1,0 1 1,1 0-1,-1 0 0,0 0 1,1 0-1,0 0 1,0 1-1,0 0 1,0 0-1,0 0 1,7-2-1,-1 1 1,1 0 0,0 1 0,18-2 0,-23 4-24,-1 1 0,1 0 0,-1 1-1,0-1 1,0 1 0,0 0 0,1 0 0,-2 1 0,1-1 0,0 1 0,5 4 0,-5-3 10,1 0-20,0 1 0,0 0 0,0 0 0,-1 1 0,0-1 0,0 1 0,-1 0 0,1 1 0,-1-1 0,-1 1 0,5 8-1,0 9-4,-6-18-3,-1 2 0,-8 28 0,6-28 0,-8 25 0,3-20-54,2-1-70,10-22 29,3-6-3264,3-8-13320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2.498"/>
    </inkml:context>
    <inkml:brush xml:id="br0">
      <inkml:brushProperty name="width" value="0.05" units="cm"/>
      <inkml:brushProperty name="height" value="0.05" units="cm"/>
    </inkml:brush>
  </inkml:definitions>
  <inkml:trace contextRef="#ctx0" brushRef="#br0">453 187 15600,'-2'-2'65,"1"0"0,0 1 0,0-1 0,0 0 0,0 0 1,0 0-1,1 0 0,-1 0 0,1 0 0,-1 0 0,1-1 1,-1 1-1,1 0 0,0 0 0,0-2 0,9-33 2008,1-1-603,-10 37-1370,1-4 182,0 1 0,-1 0 1,0 0-1,0-1 0,0 1 1,-1-5-1,1 8-199,-1-1 0,1 0 0,-1 0 1,0 1-1,1-1 0,-1 0 0,0 1 0,0-1 0,0 1 0,-1-1 0,1 1 0,0 0 1,0-1-1,-1 1 0,1 0 0,-1 0 0,1 0 0,-1 0 0,-2-1 0,-1 0 29,-1 0 0,0 0 0,0 0 0,0 0-1,0 1 1,0 0 0,0 1 0,0-1 0,-1 1-1,1 0 1,0 1 0,0 0 0,0 0 0,-11 3 0,14-3-84,0 0 1,0 1-1,0 0 1,1 0-1,-1 0 1,0 0-1,1 0 0,-1 0 1,1 1-1,0-1 1,0 1-1,-3 4 1,2-3-5,0 0-2,-1 0-1,1 1 1,1 0 0,-1 0-1,1-1 1,0 1-1,0 1 1,0-1 0,1 0-1,-1 0 1,1 1-1,0 5 1,-1 2 71,-4 28 44,-2 56 0,8-81-127,2 28 66,18 104 17,-13-86-68,-3-26-9,7 97 14,-10-114-28,-3 30 8,-18 73 19,11-91-26,-3-7 2,-3-5-4,12-17-1,1 0-1,-1 0 0,0-1 1,0 1-1,0-1 0,0 1 1,0-1-1,0 0 0,0 0 1,0-1-1,0 1 0,0-1 1,-1 1-1,1-1 0,0 0 1,0 0-1,-5-1 1,1 0-6,1 0 1,-1-1-1,1 0 1,0 0 0,-1-1-1,-5-3 1,6 3-51,1 0 0,-1-1 1,1 0-1,0 0 0,1-1 1,-1 1-1,1-1 0,-8-10 1,-8-10-2883,-38-36-13341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2.891"/>
    </inkml:context>
    <inkml:brush xml:id="br0">
      <inkml:brushProperty name="width" value="0.05" units="cm"/>
      <inkml:brushProperty name="height" value="0.05" units="cm"/>
    </inkml:brush>
  </inkml:definitions>
  <inkml:trace contextRef="#ctx0" brushRef="#br0">0 71 15328,'4'35'105,"-4"-35"-78,0 1 1,1-1-1,-1 1 1,0-1-1,0 0 1,1 1 0,-1-1-1,0 0 1,1 1-1,-1-1 1,0 0-1,1 1 1,-1-1-1,0 0 1,1 0-1,-1 0 1,1 1-1,-1-1 1,1 0-1,-1 0 1,0 0-1,1 0 1,-1 0-1,1 0 1,-1 0-1,1 0 1,-1 0 0,1 0-1,-1 0 1,1 0-1,-1 0 1,0 0-1,1 0 1,-1 0-1,1-1 1,0 1 41,139-32 719,-76 23-230,104-5 874,-102 14-958,-48 0-340,1-1-1,0 0 1,0-2 0,19-4 0,10-10-2590,27-10-9950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4.150"/>
    </inkml:context>
    <inkml:brush xml:id="br0">
      <inkml:brushProperty name="width" value="0.05" units="cm"/>
      <inkml:brushProperty name="height" value="0.05" units="cm"/>
    </inkml:brush>
  </inkml:definitions>
  <inkml:trace contextRef="#ctx0" brushRef="#br0">30 31 11568,'1'7'107,"-1"-5"30,1 0 0,-1 0 0,0 0 0,1 0 0,0-1 0,-1 1 0,1 0 0,0 0 0,0-1 0,0 1 1,1 1-1,-1-3 3,-1 1 1,1-1 0,-1 0-1,1 0 1,0 0 0,-1 0-1,1 0 1,0 0 0,-1-1-1,1 1 1,0 0 0,-1 0-1,1 0 1,-1 0 0,1-1-1,0 1 1,-1 0 0,1-1-1,-1 1 1,1 0 0,-1-1-1,1 1 1,-1-1-1,1 1 1,-1-1 0,0 1-1,1-1 1,-1 1 0,0-1-1,1 1 1,-1-1 0,0 0-1,1 1 1,-1-1 0,0 1-1,0-1 1,0 0 0,0 1-1,0-1 1,0 0 0,0 0 301,0 1-137,-2 1-301,0 1 0,0-1 0,0 1 0,0 0 0,0-1 0,0 1 0,1 0 0,-1 0 1,1 0-1,0 1 0,0-1 0,-1 0 0,1 0 0,0 1 0,0 3 0,0-6-1,-13 39 2,8-20-1,2-5-2,2-8-4,1 1 1,-1 0 0,1 0-1,0 0 1,0 0 0,1-1-1,0 1 1,1 0 0,-1 0-1,1 0 1,0 0 0,1 0-1,0-1 1,0 1 0,3 7-1,-4-13 1,1 0 0,-1 0 0,1 1 0,0-1 0,-1 0-1,1 0 1,0 0 0,-1 0 0,1-1 0,0 1-1,0 0 1,0-1 0,0 1 0,0-1 0,0 0 0,2 1-1,1-1 72,0 1 0,1-1-1,-1 0 1,0 0 0,0 0-1,0-1 1,0 0-1,0 0 1,0 0 0,0 0-1,0-1 1,-1 0 0,1 0-1,0 0 1,-1-1-1,0 0 1,6-3 0,-4 1 55,0 0 0,0-1 0,0 1 0,0-1 0,-1 0 0,0 0-1,0-1 1,-1 0 0,0 0 0,0 0 0,0 0 0,-1 0 0,0-1 0,-1 0 0,0 1 0,2-10 0,-3 12-67,-1 0 1,1 0-1,-1 1 0,0-1 1,0 0-1,-1 0 0,1 0 0,-1 1 1,0-1-1,0 0 0,-1 1 0,1-1 1,-1 1-1,0-1 0,0 1 1,-1 0-1,1 0 0,-1 0 0,0 0 1,0 0-1,0 1 0,-1 0 1,1-1-1,-1 1 0,0 0 0,0 1 1,0-1-1,-6-3 0,5 4-16,0-1 0,0 1 0,0 0 0,0 1 0,0-1 0,0 1 0,-9-1 0,10 2-33,1 0 1,-1 0-1,1 1 1,-1-1-1,1 1 1,-1 0-1,1 0 1,-1 1-1,1-1 0,0 1 1,0-1-1,-4 4 1,5-4-71,0 0 1,0 1-1,0-1 1,0 1-1,1 0 1,-1-1-1,1 1 1,-1 0-1,1 0 0,0 0 1,-2 3-1,-3 9-2928,-6 13-11957</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3.353"/>
    </inkml:context>
    <inkml:brush xml:id="br0">
      <inkml:brushProperty name="width" value="0.05" units="cm"/>
      <inkml:brushProperty name="height" value="0.05" units="cm"/>
    </inkml:brush>
  </inkml:definitions>
  <inkml:trace contextRef="#ctx0" brushRef="#br0">63 41 7800,'20'-9'140,"9"-1"488,-29 10-614,0-1 0,0 1 0,0 0 0,0 0 1,0 0-1,0 0 0,0 0 0,0 0 0,1 0 0,-1 0 0,0 0 1,0 0-1,0 0 0,0 0 0,0 0 0,0 0 0,0 0 1,1-1-1,-1 1 0,0 0 0,0 0 0,0 0 0,0 0 1,0 1-1,0-1 0,1 0 0,-1 0 0,0 0 0,0 0 0,0 0 1,0 0-1,0 0 0,0 0 0,1 0 0,-1 0 0,0 0 1,0 0-1,0 0 0,0 0 0,0 0 0,0 1 0,0-1 1,0 0-1,0 0 0,0 0 0,1 0 0,-1 0 0,0 0 0,0 0 1,0 1-1,0-1 0,0 0 0,0 0 0,0 0 0,0 0 1,0 0-1,0 1 0,0-1 0,0 0 0,0 0 0,0 0 1,0 0-1,0 0 0,0 0 0,0 1 0,-8 8 598,1 0-254,7-8-118,12 5 2529,-3-5-1886,0 1 0,0-1 0,-1-1 0,1 0 0,0 0 0,0 0-1,0-1 1,10-2 0,14-12 1422,-32 15-2251,0-1 1,0 1-1,0 0 0,0-1 0,-1 0 0,1 1 0,0-1 1,0 0-1,0 1 0,0-1 0,-1 0 0,1 0 1,0 0-1,-1 1 0,1-1 0,-1 0 0,1 0 1,-1 0-1,1 0 0,-1 0 0,0 0 0,1 0 0,-1 0 1,0 0-1,0 0 0,0-2 0,0 2-23,-1 0 0,1 0 0,-1 0-1,0 1 1,0-1 0,1 0 0,-1 0-1,0 1 1,0-1 0,0 1 0,1-1 0,-1 1-1,0-1 1,0 1 0,0-1 0,0 1 0,0 0-1,0 0 1,0-1 0,0 1 0,0 0-1,0 0 1,0 0 0,0 0 0,0 0 0,-2 0-1,-31 5-63,27-4 97,-11 2-37,0 1 0,0 1 0,0 0 0,1 2 1,-1 0-1,-15 10 0,29-16-22,2 0-3,-1 0 0,1 0-1,-1 1 1,1-1 0,0 0-1,-1 1 1,1 0 0,0-1-1,0 1 1,0 0 0,0 0-1,1 0 1,-1 0 0,0 1-1,1-1 1,0 0 0,-1 1-1,1-1 1,0 1 0,-1 3-1,0 8-1,5 1 0,-1-11-3,1 1 0,1 0 0,-1-1 0,1 1 0,-1-1 0,1 0 0,0-1 0,1 1 0,-1 0 0,1-1 0,0 0 0,-1 0 0,1-1 0,0 1 0,6 1 0,-4-1-1,0-1 0,0 0 0,0 0-1,1 0 1,-1-1 0,1 0 0,-1 0 0,9-1-1,-3-1-115,0 0 0,1-2 0,-1 1 0,18-8 0,17-6-3032,25-6-12361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4.371"/>
    </inkml:context>
    <inkml:brush xml:id="br0">
      <inkml:brushProperty name="width" value="0.05" units="cm"/>
      <inkml:brushProperty name="height" value="0.05" units="cm"/>
    </inkml:brush>
  </inkml:definitions>
  <inkml:trace contextRef="#ctx0" brushRef="#br0">0 202 14616,'33'6'390,"-33"-6"-286,0 0 0,1 0 0,-1 0-1,0 0 1,0 0 0,0 0 0,1 0-1,-1 0 1,0 1 0,0-1 0,0 0-1,1 0 1,-1 0 0,0 0 0,0 0 0,0 0-1,1 0 1,-1 0 0,0 0 0,0-1-1,1 1 1,-1 0 0,0 0 0,0 0-1,0 0 1,1 0 0,-1 0 0,0 0 0,0 0-1,0 0 1,0-1 0,1 1 0,-1 0-1,0 0 1,0 0 0,0 0 0,0-1-1,0 1 1,1 0 0,-1 0 0,0 0-1,0-1 1,0 1 0,0 0 0,0 0 0,0 0-1,0-1 1,0 1 0,0 0 0,0 0-1,-4-14 2949,1 3-1564,6 9-1454,0 1 0,0 0 1,0 0-1,1 0 0,-1 0 0,0 1 1,0-1-1,1 1 0,-1 0 0,1 0 0,-1 0 1,0 0-1,1 1 0,-1-1 0,0 1 1,0 0-1,6 2 0,-1-1-10,-4-1-18,-1 0 0,0 0 1,0 0-1,0 1 0,-1-1 0,1 1 0,0 0 1,-1 0-1,1 0 0,-1 0 0,1 0 1,2 4-1,8 6 52,31 33 54,-44-42-110,0-1 0,0 1 0,0-1 0,0 0 0,-1 1 0,1-1 0,-1 1 0,1-1 0,-1 0 0,0 0 0,-1 4 0,-1-2 1,1 1 0,-1-1-1,0 1 1,0-1 0,-1 0 0,1 0 0,-1 0 0,0-1 0,0 1 0,0-1 0,-8 5 0,8-5-2,-9 5-21,12-7 22,1-1 0,-1 0 1,0 1-1,0-1 1,0 0-1,1 1 0,-1-1 1,0 0-1,0 0 1,0 0-1,0 0 1,0 0-1,1 0 0,-1 0 1,0 0-1,0 0 1,0 0-1,0-1 0,0 1 1,1 0-1,-1 0 1,0-1-1,0 1 1,1-1-1,-1 1 0,0 0 1,0-1-1,1 0 1,-1 1-1,0-1 1,1 1-1,-1-1 0,1 0 1,-1 1-1,1-1 1,-1 0-1,1 0 0,0 1 1,-1-1-1,1 0 1,0 0-1,-1-1 1,0-3 21,0 0 0,0 0 1,0 0-1,1 0 0,-1 0 1,1 0-1,1 0 0,-1 0 1,1 0-1,-1 0 0,2 0 1,-1 0-1,0 0 0,1 1 1,0-1-1,0 0 1,0 1-1,4-6 0,63-90 367,13 13-413,-56 60-2925,3-3-13586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4.991"/>
    </inkml:context>
    <inkml:brush xml:id="br0">
      <inkml:brushProperty name="width" value="0.05" units="cm"/>
      <inkml:brushProperty name="height" value="0.05" units="cm"/>
    </inkml:brush>
  </inkml:definitions>
  <inkml:trace contextRef="#ctx0" brushRef="#br0">1 1 16855,'0'68'2184,"11"-104"2740,-3 20-3250,-6 15-1377,-2 7-490,1 11 236,0 0 1,1 0 0,5 19-1,-6-33-38,1 1 0,-2 0 0,1 0 0,0-1 0,-1 1 0,1 0 0,-1 6 0,-1 3 2,2 35 0,-1 0-2,-2 0-4,-6 112-17,6-150 16,7 36 0,0-10 0,-5-35 0,0 1 0,0 1 0,0-1 1,0 1-1,0-1 0,1 1 0,-1-1 0,1 1 0,-1-1 0,2 4 1,30-21 87,103-54-1179,-111 56-934,37-21-13868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5.359"/>
    </inkml:context>
    <inkml:brush xml:id="br0">
      <inkml:brushProperty name="width" value="0.05" units="cm"/>
      <inkml:brushProperty name="height" value="0.05" units="cm"/>
    </inkml:brush>
  </inkml:definitions>
  <inkml:trace contextRef="#ctx0" brushRef="#br0">14 31 15152,'-2'14'3916,"1"-14"-3835,1 1-1,0-1 1,0 0-1,0 0 1,0 0-1,-1 1 1,1-1-1,0 0 0,0 0 1,-1 0-1,1 0 1,0 0-1,0 1 1,-1-1-1,1 0 1,0 0-1,0 0 0,-1 0 1,1 0-1,0 0 1,0 0-1,-1 0 1,1 0-1,0 0 1,0 0-1,-1 0 1,1 0-1,0 0 0,0 0 1,-1 0-1,1-1 1,0 1-1,0 0 1,-1 0-1,1 0 1,0 0-1,0 0 0,0-1 1,-1 1-1,1 0 1,0 0-1,0 0 1,0 0-1,0-1 1,-1 1-1,1 0 1,0 0-1,0-1 0,0 1 1,0-1-1,26-6 1452,25 4-1329,82-2 66,195-10-573,-304 10-1059,-18 3-476,21-3-13134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6.138"/>
    </inkml:context>
    <inkml:brush xml:id="br0">
      <inkml:brushProperty name="width" value="0.05" units="cm"/>
      <inkml:brushProperty name="height" value="0.05" units="cm"/>
    </inkml:brush>
  </inkml:definitions>
  <inkml:trace contextRef="#ctx0" brushRef="#br0">46 53 13176,'12'35'272,"-10"-31"-173,-3-7-11,-11-34-3,10 32 446,-7-23 4305,9 26-4658,-1 1 1,1 0-1,0 0 0,-1 0 1,1 0-1,-1 1 0,1-1 0,-1 0 1,1 0-1,-1 0 0,0 0 0,1 0 1,-1 1-1,0-1 0,0 0 1,0 1-1,1-1 0,-1 0 0,-2 0 1,1 3-8,0 1 0,0-1 1,1 1-1,-1 0 0,1 0 1,0-1-1,-2 7 0,1-6-107,1 0 0,0 1 0,0-1 0,0 0 0,1 1-1,-1-1 1,1 1 0,0-1 0,0 1 0,0-1 0,1 5 0,-1 23 219,1 85 97,3-69-216,-2-23-89,-1 14 24,3 0 1,1 0-1,11 37 1,-11-56 398,-2 0-1,0 0 1,1 26-1,-4-49-443,1 1 0,-1 0 0,1 0-1,0 0 1,0 0 0,0 0-1,0 1 1,0-1 0,0 0-1,1 0 1,0 1 0,-1-1 0,5-4-1,34-32 152,-14 16-83,-5 3-42,1 2 1,0 1-1,1 0 0,45-23 0,-62 36-72,5 0 199,-11 4-203,1 1-1,-1-1 1,1 1 0,-1-1-1,0 0 1,1 1-1,-1-1 1,0 1 0,1-1-1,-1 1 1,0-1-1,0 1 1,1 0 0,-1-1-1,0 1 1,0-1-1,0 1 1,0-1 0,0 1-1,0 0 1,0-1-1,0 1 1,0-1 0,0 1-1,0-1 1,0 2-1,0 22-26,1-14 15,-1-1-1,0 1 1,-1 0 0,0-1 0,0 1 0,-4 10 0,-2 24 17,6-21-3891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7.030"/>
    </inkml:context>
    <inkml:brush xml:id="br0">
      <inkml:brushProperty name="width" value="0.05" units="cm"/>
      <inkml:brushProperty name="height" value="0.05" units="cm"/>
    </inkml:brush>
  </inkml:definitions>
  <inkml:trace contextRef="#ctx0" brushRef="#br0">42 184 5920,'5'-6'3019,"-6"7"-2802,1 0 0,0 1 0,0-1 0,0 0 0,0 0 0,0 0 0,0 1 0,0-1 0,1 0 0,-1 0 0,0 0 0,1 0 0,-1 0 0,1 0 0,-1 0 0,1 0 0,-1 0 0,1 0 0,0 0 0,0 2 0,25 25-370,-4-5 1376,-20-21-1015,1 0 1,0 0-1,0 0 0,0 0 0,0-1 1,1 0-1,-1 1 0,0-1 0,1 0 1,-1-1-1,1 1 0,-1 0 0,1-1 1,-1 0-1,1 0 0,-1 0 0,1 0 1,-1-1-1,1 0 0,-1 1 0,0-1 1,1 0-1,-1 0 0,0-1 0,1 1 1,-1-1-1,0 0 0,0 1 0,4-5 0,1-1 211,1 0 0,-2-1-1,1 0 1,-1 0-1,-1 0 1,1-1-1,-1 0 1,7-15 0,-11 18-311,-1 0 0,1 0 0,-1 0 0,0 0 1,0 0-1,-1 0 0,1 0 0,-2 0 0,1 0 1,0 0-1,-1 0 0,0 0 0,-1 0 0,1 0 1,-1 0-1,-1 0 0,1 1 0,-6-11 1,5 13-74,1 0 0,-1 0 0,0 1-1,-1-1 1,1 1 0,0-1 0,-1 1 0,1 0 0,-1 0 0,0 1 0,-5-3 0,1 1 30,4 1-48,-1 0 0,0 1 0,0 0 0,0 0 0,0 0 0,0 1 1,0-1-1,1 1 0,-1 0 0,0 1 0,0-1 0,0 1 0,0 0 1,0 0-1,0 1 0,1-1 0,-1 1 0,0 0 0,1 0 1,0 1-1,-6 3 0,-11 12-7,-9 11-7,23-24-3,0-1 0,-10 21 0,15-22-3,0-1-1,0 1 0,1 0 1,-1 0-1,1-1 0,0 1 1,0 0-1,0 0 0,0 0 1,0 0-1,1 1 0,-1-1 1,1 0-1,0 0 0,0 0 1,0 0-1,0 0 0,1 0 1,-1 1-1,1-1 0,0 0 1,0 0-1,0 0 0,0 0 1,1-1-1,-1 1 0,1 0 1,-1 0-1,1-1 0,0 1 1,0-1-1,0 0 0,0 1 1,4 1-1,-2 1-23,0-1 0,0 0 0,1-1-1,-1 1 1,1-1 0,9 5 0,-11-6 15,0-1 1,1-1-1,-1 1 0,1 0 1,-1-1-1,1 0 1,0 1-1,-1-2 1,1 1-1,-1 0 0,1-1 1,-1 1-1,1-1 1,4-2-1,4 0 1,-1 0 1,1-1-1,-1-1 0,0 1 0,0-2 0,0 0 1,-1 0-1,0-1 0,0 0 0,12-12 1,-12 8-75,-9 11-88,-2 1 133,0 1 1,0 0-1,0-1 1,0 1 0,0 0-1,0 0 1,1-1-1,-1 1 1,1 0 0,-1 0-1,1 0 1,0 0 0,-1 2-1,2-1 5,-1-1 0,1 1 1,0-1-1,-1 1 0,1-1 0,0 1 0,0-1 0,1 0 1,-1 1-1,0-1 0,1 0 0,-1 0 0,1 0 0,3 2 0,10 10-2923,-13-13 2490,15 16-14818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7.482"/>
    </inkml:context>
    <inkml:brush xml:id="br0">
      <inkml:brushProperty name="width" value="0.05" units="cm"/>
      <inkml:brushProperty name="height" value="0.05" units="cm"/>
    </inkml:brush>
  </inkml:definitions>
  <inkml:trace contextRef="#ctx0" brushRef="#br0">48 96 14792,'-20'47'208,"20"-47"-178,0 0 0,0 0 1,0 0-1,0-1 0,0 1 1,0 0-1,0 0 0,0 0 1,0 0-1,0 0 0,0 0 1,0 0-1,0 0 0,0 0 1,0 0-1,0 0 0,-1 0 1,1 0-1,0 0 0,0 0 1,0 0-1,0 0 0,0 0 1,0-1-1,0 1 0,0 0 1,0 0-1,0 0 0,-1 0 1,1 0-1,0 0 0,0 0 1,0 0-1,0 1 0,0-1 1,0 0-1,0 0 0,0 0 1,0 0-1,0 0 0,-1 0 1,1 0-1,0 0 0,0 0 1,0 0-1,0 0 0,0 0 1,0 0-1,0 0 0,0 0 1,0 0-1,0 0 0,0 1 1,0-1-1,0 0 0,0 0 1,-2-10 319,5-61 2663,0 9 2360,-3 279-4093,-7-102-998,2-69-235,-5 99 140,3-109-136,7-36-44,1 1 0,1 1-5,-2-1 22,19-2 63,-6-4-62,0-1 0,14-8 0,-2-1-3436,11-6-13348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7.850"/>
    </inkml:context>
    <inkml:brush xml:id="br0">
      <inkml:brushProperty name="width" value="0.05" units="cm"/>
      <inkml:brushProperty name="height" value="0.05" units="cm"/>
    </inkml:brush>
  </inkml:definitions>
  <inkml:trace contextRef="#ctx0" brushRef="#br0">0 28 14344,'51'30'318,"-39"-26"2814,-9-10-2180,3-4-123,1 7-728,-1 0-1,1 0 1,0 0-1,0 1 0,0 0 1,1 0-1,-1 1 1,11-1-1,56 0 89,-57 3-134,12-2 249,46-8 0,2 1 92,-44 4-165,-17 2-2931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8.519"/>
    </inkml:context>
    <inkml:brush xml:id="br0">
      <inkml:brushProperty name="width" value="0.05" units="cm"/>
      <inkml:brushProperty name="height" value="0.05" units="cm"/>
    </inkml:brush>
  </inkml:definitions>
  <inkml:trace contextRef="#ctx0" brushRef="#br0">22 1 17479,'20'50'338,"-17"-41"2510,-5-8-1443,1-1-1335,1 0-1,0 0 0,0 0 1,-1 0-1,1 0 0,0 0 1,-1 0-1,1 0 0,0 0 1,0 0-1,-1 1 0,1-1 1,0 0-1,-1 0 0,1 0 1,0 0-1,0 1 0,-1-1 1,1 0-1,0 0 0,0 0 1,0 1-1,-1-1 0,1 0 0,0 0 1,0 1-1,0-1 0,0 0 1,0 0-1,0 1 0,-1-1 1,1 0-1,0 1 0,0-1 1,0 0-1,0 1 0,0-1 1,0 0-1,0 0 0,0 1 1,-12 38 634,4 2-670,-4 82 0,10-93-21,2-14-2,0-1 1,3 23-1,0 5 6,-4 67 27,0-99-42,0-1 20,1-10-21,0 0-1,0 0 1,0 1 0,1-1-1,-1 0 1,0 0-1,0 0 1,1 0-1,-1 0 1,0 0-1,0 1 1,1-1-1,-1 0 1,0 0-1,0 0 1,1 0-1,-1 0 1,0 0-1,0 0 1,1 0-1,-1 0 1,0 0-1,0 0 1,1 0-1,-1 0 1,0 0-1,0 0 1,1 0-1,-1-1 1,0 1-1,0 0 1,1 0-1,-1 0 1,0 0 0,0 0-1,1-1 1,18-7 68,0-1 0,0-1 0,33-22 0,-7-6-3304,-3-1-12651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8.889"/>
    </inkml:context>
    <inkml:brush xml:id="br0">
      <inkml:brushProperty name="width" value="0.05" units="cm"/>
      <inkml:brushProperty name="height" value="0.05" units="cm"/>
    </inkml:brush>
  </inkml:definitions>
  <inkml:trace contextRef="#ctx0" brushRef="#br0">0 28 15064,'56'18'272,"-45"-16"2314,-10-5-1639,2-5 110,1 6-971,-1 0-1,1 1 1,-1-1 0,1 1 0,-1 0-1,1 0 1,0 0 0,-1 0-1,6 0 1,41 0-34,-25 0 20,32-1 38,86-8 685,-63 3-3641,-57 5-10240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4.519"/>
    </inkml:context>
    <inkml:brush xml:id="br0">
      <inkml:brushProperty name="width" value="0.05" units="cm"/>
      <inkml:brushProperty name="height" value="0.05" units="cm"/>
    </inkml:brush>
  </inkml:definitions>
  <inkml:trace contextRef="#ctx0" brushRef="#br0">137 94 15416,'-54'6'48,"54"-6"-41,0 1 1,0-1 0,-1 0 0,1 0 0,0 0 0,0 0 0,0 0 0,-1 0 0,1 0-1,0 0 1,0 1 0,0-1 0,-1 0 0,1 0 0,0 0 0,0 0 0,-1 0 0,1 0-1,0 0 1,0 0 0,-1 0 0,1 0 0,0 0 0,0-1 0,0 1 0,-1 0 0,1 0 0,0 0-1,0 0 1,0 0 0,-1 0 0,1 0 0,0-1 0,0 1 0,0 0 0,0 0 0,-1 0-1,1 0 1,0-1 0,0 1 0,0 0 0,0 0 0,0 0 0,0-1 0,0 1 0,-1 0-1,1 0 1,0 0 0,0-1 0,0 1 0,0 0 0,0 0 0,0-1 0,0 1 0,0 0-1,0 0 1,0 0 0,0-1 0,0 1 0,1 0 0,-1 0 0,0-1 0,0 1 0,0 0 0,0 0-1,0-1 1,8-8-28,-8 9 42,0 0-18,34-27 2561,-33 26-1655,-19 18 256,5 2-968,0 0-1,-12 27 0,22-41-173,1 1-4,0-1 1,-1 1-1,2 0 0,-1 0 0,1-1 0,0 1 0,0 0 0,0 0 1,1 0-1,0 0 0,0 0 0,1 0 0,0 0 0,0 0 0,0 0 1,1 0-1,0 0 0,3 7 0,-4-11-12,0 0 0,0-1 0,0 1 0,0-1 0,0 1 1,0-1-1,0 0 0,1 1 0,-1-1 0,1 0 0,-1 0 0,1 0 0,-1 0 0,1 0 0,-1 0 1,1-1-1,0 1 0,0-1 0,-1 1 0,1-1 0,0 1 0,2-1 0,-1 0 25,0 1 0,0-1 0,0 0 0,0-1 0,0 1 0,-1 0 0,1-1 0,0 0 0,0 0 0,-1 0 0,1 0 0,0 0 0,-1 0 0,4-3 0,4-3 85,-1-1-1,0-1 1,-1 0-1,1 0 1,-2-1-1,1 1 1,-2-2-1,1 1 1,-1-1-1,-1 0 0,0 0 1,0-1-1,-1 1 1,-1-1-1,0 0 1,0 0-1,-1 0 1,0-22-1,-2 30-77,-1 1 0,0-1 0,0 0 0,0 1 0,0-1 0,-1 1 0,0-1 0,1 1 0,-1 0 0,0-1 0,0 1 0,-1 0 0,1 0 0,-1 1 0,0-1 0,1 0 0,-7-3 0,6 4-19,0 0-1,0 1 1,0 0-1,0-1 1,0 1-1,0 0 1,-1 1-1,1-1 1,0 1-1,-1-1 1,1 1 0,-4 0-1,-33 4 69,35-3-87,-14 5 49,12-3-42,-28 16 37,25-8-400,1 2-2457,-18 15-12855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59.454"/>
    </inkml:context>
    <inkml:brush xml:id="br0">
      <inkml:brushProperty name="width" value="0.05" units="cm"/>
      <inkml:brushProperty name="height" value="0.05" units="cm"/>
    </inkml:brush>
  </inkml:definitions>
  <inkml:trace contextRef="#ctx0" brushRef="#br0">0 0 12552,'20'43'70,"-20"-43"-60,0 0-1,0 1 1,0-1-1,0 0 1,0 0-1,0 1 1,1-1-1,-1 0 1,0 1-1,0-1 0,0 0 1,0 0-1,1 0 1,-1 1-1,0-1 1,0 0-1,1 0 1,-1 1-1,0-1 1,0 0-1,1 0 1,-1 0-1,0 0 1,0 0-1,1 0 1,-1 1-1,0-1 0,1 0 1,-1 0-1,0 0 1,1 0-1,-1 0 1,0 0-1,1 0 1,-1 0-1,0 0 1,0 0-1,1 0 1,-1-1-1,0 1 1,1 0-1,-1 0 1,0 0-1,0 0 0,1 0 1,-1-1-1,0 1 1,0 0-1,1 0 1,-1 0-1,0-1 1,0 1-1,1 0 1,-1 0-1,0-1 1,0 1-1,0 0 1,0 0-1,0-1 1,1 1-1,-1-1 1,7-13 3907,-8 33-3405,0 1 0,-1-1-1,-6 20 1,5-26-311,1 0 1,0 1-1,1-1 0,1 0 0,1 16 1,-1-13-31,8 94 108,0 18 216,-8-119 843,0-14 1301,4-23-870,-1 18-1653,1 0 0,0 0 1,1 0-1,0 0 1,1 0-1,-1 1 1,2 0-1,8-10 0,-4 7-64,0 1-1,1 1 1,0-1-1,0 2 1,1 0-1,0 0 1,1 1-1,0 1 0,0 0 1,0 1-1,16-4 1,-29 10-47,0 0 0,0 0 0,-1 0 0,1 0 0,0 0 0,0 0 0,0 0 0,0 0 0,-1 0 0,1 1 0,0-1 0,0 0 0,-1 0 0,1 1 0,0-1 0,0 1 0,-1-1 0,1 1 0,0-1 0,-1 1 0,1-1 0,-1 1 0,1-1 0,-1 1 0,1 0 0,-1-1 0,1 1 0,-1 0 0,1 0 0,-1-1 0,0 1 0,1 0 0,-1 0 0,0 0 0,0 1 0,6 30 10,-6-30-8,1 15 2,-1 0-1,-2 25 0,-2 66 10,2-68-15,3-32 1,2 18-2,0-10 4,-3-15-6,0-1 0,0 0 0,0 1 0,0-1 0,0 1 0,0-1 0,0 1 0,0-1 0,0 0 0,0 1 0,0-1 0,0 1 0,0-1 1,1 1-1,-1-1 0,0 0 0,0 1 0,1-1 0,-1 0 0,0 1 0,0-1 0,1 0 0,-1 1 0,0-1 0,1 0 0,-1 0 0,0 1 0,1-1 0,-1 0 0,0 0 0,1 1 0,6-5 0,-7 3 0,16-13-3545,8-4-14181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0.043"/>
    </inkml:context>
    <inkml:brush xml:id="br0">
      <inkml:brushProperty name="width" value="0.05" units="cm"/>
      <inkml:brushProperty name="height" value="0.05" units="cm"/>
    </inkml:brush>
  </inkml:definitions>
  <inkml:trace contextRef="#ctx0" brushRef="#br0">35 103 9504,'4'5'596,"-4"-4"-411,0-1 0,0 1 0,1-1 0,-1 1 1,0-1-1,1 1 0,-1 0 0,0-1 0,1 1 0,-1-1 0,1 1 0,-1-1 0,1 0 0,-1 1 0,1-1 0,-1 1 0,1-1 0,-1 0 1,1 0-1,0 1 0,-1-1 0,1 0 0,-1 0 0,1 0 0,0 1 0,-1-1 0,1 0 0,0 0 0,-1 0 0,1 0 0,0 0 0,0-1 1,3 0-165,0 0 1,0 1 0,-1-1 0,1 0 0,0 1 0,0 0 0,6 1 0,23-3 540,4-7 1026,0-1 0,42-19 0,-77 28-1491,-1 1 0,1-1 1,-1 0-1,0 1 1,1-1-1,-1 0 0,0 0 1,0 1-1,0-1 0,1 0 1,-1 0-1,0-1 0,0 1 1,0 0-1,-1 0 1,1 0-1,1-3 0,-1 3-50,-1 0 0,0 0-1,0 0 1,0 0 0,0 0 0,0 0-1,0 0 1,0 0 0,0 0-1,0 0 1,-1 0 0,1 0 0,0 0-1,-1 0 1,1 0 0,0 0-1,-1 0 1,1 0 0,-2-1 0,0 0 19,0 0 1,0 0 0,1 0 0,-2 0 0,1 0 0,0 1 0,0-1 0,0 1 0,-1 0 0,1-1 0,-1 1 0,1 0 0,-1 0 0,1 1 0,-1-1 0,0 1 0,-4-1 0,-4 1 43,1 1 0,0 1 0,0 0 0,0 0 1,0 1-1,0 0 0,-17 9 0,9-3 12,1 1 0,-29 21-1,41-27-110,1 0 0,-1 0 0,1 1 0,0-1-1,0 1 1,1 0 0,-5 9 0,3-7-4,2-1-2,0-1 1,0 1 0,0 0-1,1 0 1,0 1 0,0-1-1,0 0 1,1 1-1,0-1 1,-1 11 0,1-1 6,0-15-13,0 8 11,0 0 0,0 0 0,1 0 1,0 0-1,0 0 0,1 0 0,0 0 1,4 13-1,-3-20-8,-1 0 0,1 0-1,0 0 1,-1 0 0,1 0 0,0-1 0,0 1 0,0 0 0,0-1-1,1 0 1,-1 0 0,0 0 0,1 0 0,-1 0 0,0 0 0,5 1 0,-4-2 2,5 2 5,0 0 1,1-1-1,-1-1 0,0 1 1,1-1-1,-1-1 0,0 0 1,1 0-1,-1 0 0,0-1 1,11-4-1,-13 5-4,38-13-1,24-18-48,-64 30-15,-1 0-1,0 0 1,1-1-1,-1 1 1,0 0-1,-1-1 0,1 0 1,0 0-1,-1 0 1,1 0-1,2-5 1,8-10-2956,24-25-13251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1.178"/>
    </inkml:context>
    <inkml:brush xml:id="br0">
      <inkml:brushProperty name="width" value="0.05" units="cm"/>
      <inkml:brushProperty name="height" value="0.05" units="cm"/>
    </inkml:brush>
  </inkml:definitions>
  <inkml:trace contextRef="#ctx0" brushRef="#br0">512 1 12464,'-16'59'5219,"13"-54"-4893,-1 0-1,1 0 0,-1 1 1,2 0-1,-1-1 0,1 1 1,-1 0-1,2 0 0,-3 8 1,-4 21 302,2 0 1,-5 66-1,10-27-299,6 115 499,-1-107-512,-2 135 424,-8-138-666,3-51 72,-28 78 68,20-85-28,-83 88 56,71-89-156,-97 54 25,86-60-56,19-12-46,5-2 0,6 0-8,1 0 0,0 0-1,0-1 1,0 1 0,0-1 0,0 1-1,0-1 1,1 0 0,-1 0-1,-4-2 1,4 1-10,1 0-1,0 1 1,-1-1-1,1 0 0,0 0 1,0 0-1,0-1 1,0 1-1,1 0 1,-1-1-1,0 1 1,1-1-1,0 1 0,0-1 1,0 0-1,0 0 1,0 0-1,0-3 1,-6-13-3002,-22-43-12948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1.695"/>
    </inkml:context>
    <inkml:brush xml:id="br0">
      <inkml:brushProperty name="width" value="0.05" units="cm"/>
      <inkml:brushProperty name="height" value="0.05" units="cm"/>
    </inkml:brush>
  </inkml:definitions>
  <inkml:trace contextRef="#ctx0" brushRef="#br0">7 205 12552,'9'13'588,"-9"-13"-561,0 0 1,0 0 0,0 0-1,0 0 1,0 0-1,0 0 1,0 0 0,0-1-1,0 1 1,0 0-1,0 0 1,0 0-1,0 0 1,0 0 0,0 0-1,0 0 1,0 0-1,0 0 1,0 0 0,0 0-1,0 0 1,0 0-1,0 0 1,0 0-1,0 0 1,0 0 0,0 0-1,0 0 1,0 0-1,0 0 1,0 0 0,0-1-1,0 1 1,1 0-1,-1 0 1,0 0-1,0 0 1,0 0 0,0 0-1,0 0 1,0 0-1,0 0 1,0 0 0,0 0-1,0 0 1,0 0-1,0 0 1,0 0 0,0 1-1,0-1 1,0 0-1,0 0 1,1 0-1,-9-28 4007,-2-5-1275,10 28-2539,1-1 1,-1 1-1,1 0 0,0-1 1,0 1-1,0 0 0,1 0 1,0 0-1,0 0 0,0 0 1,0 0-1,5-6 0,3-5 213,23-25 1,-29 38-388,0 0 1,0 0-1,0 1 1,0 0-1,0 0 1,0 0 0,1 0-1,-1 0 1,1 1-1,-1 0 1,1 0-1,0 0 1,9 0 0,-5 2-16,0-1 0,0 1 0,0 1 0,0 0 0,-1 0 0,1 0 0,0 1 0,-1 1 0,0-1 0,13 8 0,-4-2 1,-13-7-22,-1 0 1,1 0-1,0 1 1,-1-1-1,1 1 1,-1 0-1,0 0 1,0 1-1,0-1 1,0 1-1,0-1 1,-1 1-1,0 0 1,0 0-1,3 5 1,1 16-4,-4-1-2,-5-1-4,1-16-2,-1-1-1,0 0 1,0 0-1,0-1 1,-1 1-1,0-1 1,0 1-1,-1-1 1,1 0-1,-1-1 1,0 1-1,0-1 1,-1 0-1,-9 5 1,6-4-2,0 0 1,-1 0 0,1-1-1,-1-1 1,0 0-1,0 0 1,-1-1-1,1 0 1,-13 0 0,-12-3 0,-13-4 4,46 4-1,1 0 0,-1 0 0,0 0 1,0 0-1,1 0 0,-1 0 1,1 0-1,-1 0 0,1-1 1,-1 1-1,1-1 0,0 1 1,0-1-1,0 1 0,0-1 0,0 0 1,-1-2-1,0 2 1,2 1-1,0 0 0,-1 0 0,1 0 0,0 0 0,0 0 0,0 0 0,0 0 1,0 0-1,0 0 0,0-1 0,0 1 0,0 0 0,0 0 0,1 0 0,-1 0 0,0 0 0,1 0 0,-1 0 1,0 0-1,1 0 0,1-1 0,-1-1 2,16-23-1,-11 19-221,1 0-1,1 0 1,15-10-1,-8 6-2118,37-30-13741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2.434"/>
    </inkml:context>
    <inkml:brush xml:id="br0">
      <inkml:brushProperty name="width" value="0.05" units="cm"/>
      <inkml:brushProperty name="height" value="0.05" units="cm"/>
    </inkml:brush>
  </inkml:definitions>
  <inkml:trace contextRef="#ctx0" brushRef="#br0">38 110 6640,'-24'-7'114,"24"7"-79,0 0 0,-1 0 0,1 0 0,0 0 0,-1 0-1,1 0 1,-1 0 0,1 0 0,0 0 0,-1 1 0,1-1-1,0 0 1,-1 0 0,1 0 0,0 0 0,-1 1 0,1-1 0,0 0-1,-1 0 1,1 1 0,0-1 0,0 0 0,-1 1 0,1-1-1,0 0 1,0 0 0,0 1 0,0-1 0,-1 0 0,1 1-1,0-1 1,0 1 0,0-1 0,0 1 0,-4 13 352,3-10-408,1 0 0,0 0-1,0-1 1,1 1 0,-1 0-1,1 0 1,0-1 0,0 1 0,0-1-1,0 1 1,0-1 0,1 1 0,0-1-1,0 0 1,0 1 0,0-1-1,3 3 1,4 4 627,1-1 0,-1 0-1,17 11 1,-25-20-551,0 1 72,0 0 1,0 0-1,1-1 1,-1 1-1,0-1 1,0 0-1,1 1 0,-1-1 1,0 0-1,1 1 1,-1-1-1,0 0 1,1 0-1,-1 0 1,2-1-1,4 1 160,1 1 96,-1-1 1,1 0-1,0-1 0,-1 1 0,1-1 1,0-1-1,-1 0 0,1 0 0,-1 0 0,0-1 1,9-4-1,-6 1 123,-1-1 0,1 0 0,-1 0 0,0-1 0,-1 0 0,12-14 0,-17 19-315,0-1 0,-1 1 0,1 0-1,-1-1 1,0 0 0,0 1 0,0-1-1,-1 0 1,1 0 0,-1 0 0,0 0-1,0 0 1,1-8 0,-3 4 157,1 0 1,-1 0-1,-1 0 1,1 1-1,-5-15 1,5 20-288,0 1 0,1-1 0,-1 0 0,0 0 0,0 1 0,0-1 0,0 1 0,0-1 0,-1 1 0,1-1 0,0 1 0,-1 0 0,1-1 0,-1 1 0,1 0 0,-1 0 0,0 0 0,-3-1 0,-2-1 28,0 1-1,0 0 1,-13-1 0,12 2-55,0 0-1,-1 1 1,1 0-1,0 1 1,-1-1-1,1 2 1,0-1 0,0 1-1,0 0 1,0 1-1,0 0 1,1 0-1,-1 0 1,1 1-1,0 1 1,0-1-1,0 1 1,-9 9-1,-13 20 22,26-31-54,0 1-1,0 0 0,1 0 1,-1 0-1,1 0 1,0 0-1,0 1 1,-2 5-1,2-1 1,1-5 2,-1 0-1,2 1 1,-1-1-1,0 0 0,1 1 1,0-1-1,0 0 0,0 1 1,1-1-1,-1 0 1,1 0-1,0 1 0,0-1 1,0 0-1,1 0 0,0 0 1,2 4-1,-3-6 2,1 0 1,-1 0-1,1 0 0,0 0 0,-1 0 1,1-1-1,0 1 0,0-1 0,0 1 1,0-1-1,0 0 0,0 0 0,1 0 1,-1 0-1,0 0 0,4 1 0,31 1 21,-34-3-23,1 0 4,1-1 0,-1 1 0,0-1 0,0 1 1,0-2-1,0 1 0,0 0 0,0-1 0,0 1 0,0-1 1,4-4-1,10-3 17,3-3 24,0-1 1,-1-1-1,0 0 0,28-29 0,-47 39 56,-5 13-38,3-3-51,0 0 0,1 0 0,-1 0 1,2 1-1,-1-1 0,2 10 0,-1-14-1,0-1 0,1 1 0,-1-1 1,0 1-1,1-1 0,-1 0 0,1 1 0,-1-1 0,1 0 1,0 0-1,0 0 0,-1 0 0,1-1 0,0 1 1,0 0-1,0-1 0,0 1 0,0-1 0,0 0 0,2 1 1,4-1-894,1-1 0,0 0 1,13-3-1,-20 4 575,37-5-17154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2.944"/>
    </inkml:context>
    <inkml:brush xml:id="br0">
      <inkml:brushProperty name="width" value="0.05" units="cm"/>
      <inkml:brushProperty name="height" value="0.05" units="cm"/>
    </inkml:brush>
  </inkml:definitions>
  <inkml:trace contextRef="#ctx0" brushRef="#br0">228 5 17031,'-17'15'770,"5"-2"1366,31-21-760,-6-2 306,-13 10-1648,1-1-1,-1 1 0,0 0 1,0 0-1,0-1 0,0 1 1,0 0-1,0 0 0,0-1 0,0 1 1,0 0-1,0 0 0,0-1 1,0 1-1,0 0 0,0 0 1,0-1-1,0 1 0,0 0 1,0 0-1,0-1 0,0 1 1,-1 0-1,1 0 0,0-1 1,0 1-1,0 0 0,0 0 1,-1 0-1,1-1 0,0 1 1,-2-1 17,1 0 1,-1 0 0,0 1 0,1-1 0,-1 1 0,0-1 0,1 1 0,-1-1 0,0 1 0,0 0 0,1 0 0,-1 0 0,-2 0 0,-19 1 84,1 2 1,-1 0 0,1 1 0,-38 14 0,48-13 6,12-4-140,0-1-1,0 0 0,0 0 0,0 0 0,0 0 0,0 0 0,0 0 0,0 1 0,0-1 1,-1 0-1,1 0 0,0 0 0,0 0 0,0 0 0,0 1 0,0-1 0,0 0 0,0 0 1,1 0-1,-1 0 0,0 0 0,0 1 0,0-1 0,0 0 0,0 0 0,0 0 0,0 0 1,0 0-1,0 1 0,0-1 0,0 0 0,0 0 0,1 0 0,-1 0 0,0 0 0,0 0 1,0 0-1,0 0 0,0 0 0,0 0 0,1 1 0,26 8 49,-20-7-54,6 2 12,20 5 46,-1 1 1,0 1 0,53 28 0,-85-39-55,0 1 0,1 0 0,-1-1 0,0 1 0,0 0 1,0-1-1,0 1 0,0 0 0,0-1 0,0 1 1,0 0-1,0-1 0,-1 1 0,1 0 0,0-1 1,0 1-1,-1 0 0,1-1 0,0 1 0,-1-1 0,1 1 1,0-1-1,-1 1 0,1-1 0,-1 1 0,0 0 1,0 2 4,-2 0 0,-21 8-4,-4 0-2,-7 1 0,23-8-10,0 0 0,0-1-1,0 0 1,0-1 0,-1 0-1,1-1 1,-1 0 0,0-1-1,1-1 1,-1 0 0,-15-3-1,28 3 6,-1 1 0,0 0-1,1 0 1,-1 0 0,0-1-1,1 1 1,-1 0-1,1-1 1,-1 1 0,1 0-1,-1-1 1,1 1 0,-1-1-1,1 1 1,-1-1 0,1 1-1,-1-1 1,1 1 0,0-1-1,-1 1 1,1-1 0,0 0-1,0 1 1,-1-1 0,1 1-1,0-1 1,0 0 0,0 1-1,0-1 1,0 0 0,0 1-1,0-1 1,0 0 0,0 1-1,0-1 1,0 0 0,0 1-1,0-1 1,1 1 0,-1-2-1,13-26-1967,-10 24 485,11-23-13891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3.428"/>
    </inkml:context>
    <inkml:brush xml:id="br0">
      <inkml:brushProperty name="width" value="0.05" units="cm"/>
      <inkml:brushProperty name="height" value="0.05" units="cm"/>
    </inkml:brush>
  </inkml:definitions>
  <inkml:trace contextRef="#ctx0" brushRef="#br0">172 4 16136,'-40'20'112,"36"-18"1081,7-6-1110,-2 3 61,0 1 0,-1-1 0,1 0-1,0 0 1,-1 1 0,1-1 0,-1 0-1,1 0 1,-1 0 0,1 0 0,-1 0-1,1 0 1,-1 0 0,0 0 0,0 0-1,1 0 1,-1 0 0,0 0 0,0-2-1,-1 3-36,0-1 0,-1 1 0,1 0 0,0 0 0,0 0 0,0 0 0,-1 0 0,1 0 0,0 0 0,0 0 0,0 1 0,0-1 0,0 0 0,0 1 0,-1-1 0,1 1 0,0-1 0,-1 2 0,0-1-13,-11 2 109,7-2 9,-1 1 0,1 0-1,0 0 1,0 1 0,0-1 0,-9 7-1,15-9-149,6 14 155,4-4-198,1 0 0,1 0-1,0-2 1,0 1 0,16 7 0,22 15 16,-50-31-35,1 1 1,-1-1-1,0 0 0,0 0 1,1 0-1,-1 1 0,0-1 0,0 0 1,1 0-1,-1 1 0,0-1 1,0 0-1,0 1 0,1-1 1,-1 0-1,0 0 0,0 1 1,0-1-1,0 0 0,0 1 1,0-1-1,0 0 0,0 1 1,0-1-1,0 0 0,0 1 1,0-1-1,0 0 0,0 1 0,0-1 1,0 0-1,0 1 0,0-1 1,0 0-1,-1 1 0,1-1 1,0 0-1,0 1 0,0-1 1,0 0-1,-1 0 0,1 1 1,0-1-1,0 0 0,-1 0 1,1 0-1,0 1 0,-1-1 1,-8 6-1,2-1-3,-12 3-1,10-5 4,-15 4 0,-14 2 0,30-9 0,0-1 0,-46 0-58,53 1 31,1 0 0,-1 0 1,0-1-1,1 1 1,-1 0-1,1 0 0,-1-1 1,1 1-1,-1 0 1,1 0-1,-1-1 0,1 1 1,-1-1-1,1 1 1,-1 0-1,1-1 0,-1 1 1,1-1-1,0 1 1,-1-1-1,1 1 0,0-1 1,-1 0-1,1 1 1,0-1-1,0 0 0,-3-4-2492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3.978"/>
    </inkml:context>
    <inkml:brush xml:id="br0">
      <inkml:brushProperty name="width" value="0.05" units="cm"/>
      <inkml:brushProperty name="height" value="0.05" units="cm"/>
    </inkml:brush>
  </inkml:definitions>
  <inkml:trace contextRef="#ctx0" brushRef="#br0">83 36 9952,'-27'6'1800,"24"-3"-558,17-1-670,136-16 5871,-139 12-5941,37-8 3458,-48 9-3885,0 1-1,0-1 0,0 1 0,0-1 1,0 0-1,0 1 0,0-1 1,-1 1-1,1-1 0,0 1 0,0-1 1,0 1-1,-1-1 0,1 1 0,0-1 1,-1 1-1,1-1 0,0 1 1,-1 0-1,0-1 0,-33-4 372,25 3-387,0 1 1,0 0-1,0 0 1,0 1 0,-1 0-1,1 1 1,0 0-1,0 1 1,-17 4 0,17-3-26,-1 0 0,1 0 0,1 1 0,-1 1 0,0-1 0,1 1 0,0 1 0,0 0 0,1 0 1,-1 0-1,-7 10 0,3 3-28,9-16-4,-1 5 0,4 16 1,-1-20-3,1-3 0,0 0 0,0 1 0,0-1 0,0 0 0,0 0 0,0 0 0,1 1 0,-1-1 0,0 0 0,1 0 0,-1 0 0,1 1 0,-1-1 0,1 0 0,0 0 0,-1 0 0,1 0 0,1 1 0,6 9 0,6-1 0,7-3 0,7-3 0,4-4 0,4-6 0,83-28-322,-65 21-3014,30-5-13197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4.509"/>
    </inkml:context>
    <inkml:brush xml:id="br0">
      <inkml:brushProperty name="width" value="0.05" units="cm"/>
      <inkml:brushProperty name="height" value="0.05" units="cm"/>
    </inkml:brush>
  </inkml:definitions>
  <inkml:trace contextRef="#ctx0" brushRef="#br0">9 176 10584,'14'-6'3433,"-24"14"-1866,10-7-1556,0-1 0,-1 0 1,1 1-1,-1-1 1,1 0-1,0 1 1,0-1-1,-1 1 1,1-1-1,0 1 0,0-1 1,-1 0-1,1 1 1,0-1-1,0 1 1,0-1-1,0 1 1,0-1-1,-1 1 1,1 0-1,0-1 0,0 1 1,0-1-1,1 1 1,-1-1-1,0 1 1,0-1-1,0 1 1,0-1-1,1 1 1,0 0 55,-1 1 1,1-1-1,0 0 1,0 0-1,0-1 1,1 1 0,-1 0-1,0 0 1,0 0-1,0-1 1,3 2-1,1 0 143,0 0-1,0-1 1,0 0-1,0 1 1,0-2-1,8 2 0,1-3 270,0 1 0,0-2 0,1 0 0,-1 0 0,0-2-1,-1 1 1,27-12 0,-27 9-255,3 0 249,-1-1 1,19-11-1,-28 14-298,0 0 1,-1 0-1,1-1 1,-1 0 0,-1 0-1,1 0 1,-1-1-1,6-7 1,-10 11-146,1 1 1,0 0-1,0-1 1,-1 1-1,1-1 1,-1 1-1,1-1 0,-1 1 1,0-1-1,0 1 1,1-1-1,-1 0 1,0 1-1,0-1 1,-1 1-1,1-1 1,0 1-1,0-1 0,-1 1 1,0-2-1,0 0 19,-1 0 0,1 0 0,-1 0-1,0 1 1,0-1 0,0 0 0,0 1-1,0 0 1,-5-4 0,2 2 4,0 0 1,-1 0-1,0 1 0,1 0 0,-1 0 1,-1 0-1,1 1 0,0 0 1,0 0-1,-11-1 0,-2 2 83,1 1 0,-36 3 0,45-1-116,0 0 0,0 1 0,0 0 0,1 0 0,-1 1-1,1 0 1,0 1 0,0 0 0,0 0 0,-9 8 0,-1 5-14,15-14-5,0 1-1,0-1 0,0 1 0,0 0 0,1-1 0,0 1 0,0 1 0,0-1 0,1 0 0,-1 0 0,1 1 0,0 6 0,1-9-1,0 0 0,0 0 0,0 0 0,1-1 0,-1 1 0,1 0 0,0 0 0,0-1 0,0 1 0,0 0 1,0-1-1,1 1 0,-1-1 0,1 0 0,0 1 0,-1-1 0,1 0 0,0 0 0,0 0 0,1 0 0,-1-1 0,0 1 0,1 0 0,-1-1 0,5 2 0,0 1-11,0-2 0,1 1 0,0-1-1,-1 0 1,1 0 0,0-1-1,0 0 1,0-1 0,0 0-1,0 0 1,0-1 0,0 0-1,14-3 1,0-2-1015,0-1 1,-1-1-1,34-17 1,-2 0-15120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4.857"/>
    </inkml:context>
    <inkml:brush xml:id="br0">
      <inkml:brushProperty name="width" value="0.05" units="cm"/>
      <inkml:brushProperty name="height" value="0.05" units="cm"/>
    </inkml:brush>
  </inkml:definitions>
  <inkml:trace contextRef="#ctx0" brushRef="#br0">37 0 18287,'14'60'1264,"-14"-60"-1216,0 0-1,0 0 1,0 0-1,0 0 1,0 0-1,0 0 0,0-1 1,0 1-1,0 0 1,0 0-1,0 0 0,0 0 1,0 0-1,0 0 1,0 0-1,0 0 1,0 0-1,-1 0 0,1 0 1,0 0-1,0 0 1,0 0-1,0 0 1,0-1-1,0 1 0,0 0 1,0 0-1,0 0 1,0 0-1,0 0 0,0 0 1,-1 0-1,1 0 1,0 0-1,0 0 1,0 0-1,0 0 0,0 0 1,0 0-1,0 0 1,0 0-1,0 0 1,0 0-1,-1 1 0,1-1 1,0 0-1,0 0 1,0 0-1,0 0 1,0 0-1,0 0 0,0 0 1,0 0-1,0 0 1,0 0-1,0 0 0,0 0 1,0 0-1,0 0 1,0 0-1,0 0 1,0 1-1,-7 8 1345,5-4-1295,0-1-1,0 1 1,1 0 0,-1 0-1,1-1 1,0 7-1,-13 166 614,7-18-388,-1-57-176,8-100-165,0 0 0,0 0 1,0 0-1,0-1 0,0 1 1,1 0-1,-1 0 0,1-1 1,-1 1-1,1 0 0,0-1 1,-1 1-1,1 0 0,0-1 1,0 1-1,0-1 0,0 1 1,3 1-1,4 8-2757,10 21-12950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4.851"/>
    </inkml:context>
    <inkml:brush xml:id="br0">
      <inkml:brushProperty name="width" value="0.05" units="cm"/>
      <inkml:brushProperty name="height" value="0.05" units="cm"/>
    </inkml:brush>
  </inkml:definitions>
  <inkml:trace contextRef="#ctx0" brushRef="#br0">118 1 16671,'1'2'130,"9"5"2437,-10-7-2519,0 0 0,0 1 0,1-1 0,-1 0 0,0 0 0,0 0 1,1 0-1,-1 0 0,0 0 0,0 0 0,1 0 0,-1 0 0,0 0 1,0 0-1,0 0 0,1 0 0,-1-1 0,0 1 0,0 0 0,1 0 1,-1 0-1,0 0 0,0 0 0,0 0 0,1 0 0,-1-1 1,0 1-1,0 0 0,0 0 0,0 0 0,0-1 0,1 1 0,-1 0 1,0 0-1,0 0 0,0-1 0,0 1 0,0 0 0,0 0 0,0 0 1,0-1-1,0 1 0,0-1 0,1 1 385,-1-1 1,1 0-336,-5 16-102,4-10 4,-16 26 2,8-16-121,0-1-1,-1 0 1,-1-1 0,0 0 0,-23 23 0,17-25-2557,-7 9-10390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5.379"/>
    </inkml:context>
    <inkml:brush xml:id="br0">
      <inkml:brushProperty name="width" value="0.05" units="cm"/>
      <inkml:brushProperty name="height" value="0.05" units="cm"/>
    </inkml:brush>
  </inkml:definitions>
  <inkml:trace contextRef="#ctx0" brushRef="#br0">8 0 15960,'3'28'7249,"1"17"-5515,-3-39-1722,0 0-1,-1 0 1,0-1-1,0 1 1,0 0-1,-1 0 1,-2 8-1,-3 32 17,4 121 18,-2-100-10,7 107 44,2-139-64,-2-17 55,1 31 0,-4-49-67,0 1 0,0 0 0,1-1 0,-1 1 0,0 0 1,0-1-1,1 1 0,-1-1 0,0 1 0,1-1 0,-1 1 0,0-1 0,1 1 0,-1-1 0,1 1 0,-1-1 0,1 1 0,-1-1 0,1 0 0,-1 1 0,1-1 0,0 0 0,-1 1 0,1-1 0,-1 0 1,1 0-1,0 0 0,-1 0 0,1 1 0,0-1 0,-1 0 0,1 0 0,-1 0 0,1 0 0,0 0 0,-1-1 0,1 1 0,0 0 0,-1 0 0,1 0 0,0-1 0,30-8 88,-13 0-33,28-19 1,-15 8-2960,-30 19 2673,59-38-15506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5.739"/>
    </inkml:context>
    <inkml:brush xml:id="br0">
      <inkml:brushProperty name="width" value="0.05" units="cm"/>
      <inkml:brushProperty name="height" value="0.05" units="cm"/>
    </inkml:brush>
  </inkml:definitions>
  <inkml:trace contextRef="#ctx0" brushRef="#br0">0 54 14880,'46'31'269,"-44"-31"-98,0 1-1,0 0 1,-1-1 0,1 0 0,0 1 0,0-1-1,0 0 1,0 0 0,0 0 0,-1 0 0,1 0-1,0 0 1,0 0 0,0-1 0,0 1 0,0-1-1,-1 1 1,1-1 0,0 0 0,-1 0 0,1 0-1,0 0 1,-1 0 0,3-2 0,8-4 420,-3 2-463,-6 3-68,0 0-1,0 0 1,0 1 0,0-1 0,0 1 0,1 0 0,5-1 0,28-9 305,13-3-290,1 3-70,0 3-2,-19 4 249,-1 2 0,0 0 0,58 7 0,-88-5-258,0 0 1,0 0 0,0 0-1,-1 0 1,1 0 0,0 1 0,0-1-1,-1 0 1,1 0 0,0 1-1,-1-1 1,1 1 0,0-1 0,-1 0-1,1 1 1,0-1 0,-1 1-1,1-1 1,0 2 0,4 3-2400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6.115"/>
    </inkml:context>
    <inkml:brush xml:id="br0">
      <inkml:brushProperty name="width" value="0.05" units="cm"/>
      <inkml:brushProperty name="height" value="0.05" units="cm"/>
    </inkml:brush>
  </inkml:definitions>
  <inkml:trace contextRef="#ctx0" brushRef="#br0">4 48 15064,'26'-37'137,"-23"33"551,-4 7-400,0 0 1,0 0-1,0 0 1,-1 0-1,1 0 1,-1 0-1,-2 3 0,-1 4 441,2-3-571,0 1 1,1 0-1,0 0 1,0 0-1,1 0 0,0 0 1,1 0-1,-1 0 1,2 0-1,-1 0 1,1 0-1,3 14 1,-3-19-130,0-1 1,0 1 0,0 0-1,0 0 1,1-1 0,-1 1-1,1-1 1,-1 0 0,1 1 0,0-1-1,0 0 1,0 0 0,0 0-1,0 0 1,1 0 0,-1-1-1,3 2 1,2 1 2,0 0-1,1-1 1,10 4 0,-17-7-31,6 2 72,0 0 0,1-1 0,-1 0 0,1 0 0,-1 0 0,1-1 0,-1-1 0,12-1 0,44-13 534,-54 13-613,1-1 269,0-1 0,0 0 0,13-7 0,-13 6-158,-6 3-19,-1 0-1,0 0 1,0 0 0,0 0 0,-1-1-1,1 1 1,0-1 0,-1 0-1,0 1 1,1-1 0,-1 0 0,0 0-1,-1-1 1,3-4 0,-1 1-5,-1 0 0,1 0 0,-2-1 1,2-7-1,-3 12-47,1 0 0,-1 1 0,0-1 0,0 0 0,0 0 1,0 0-1,-1 0 0,1 0 0,-1 0 0,0 0 0,0 0 0,0 1 0,0-1 0,0 0 1,-1 1-1,1-1 0,-1 1 0,0-1 0,1 1 0,-1 0 0,0 0 0,-1 0 1,-1-2-1,-2 0 9,1 0 1,-1 0 0,0 1-1,0 0 1,-1 0 0,1 1-1,-13-3 1,19 4-71,-1 1 0,1 0 1,-1 0-1,1 0 0,0 0 0,-1 0 0,1 0 1,-1 1-1,1-1 0,0 0 0,-1 0 1,1 0-1,-1 0 0,1 0 0,0 0 0,-1 1 1,1-1-1,0 0 0,-1 0 0,1 1 0,0-1 1,-1 0-1,1 1 0,0-1 0,-1 0 1,1 0-1,0 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6.452"/>
    </inkml:context>
    <inkml:brush xml:id="br0">
      <inkml:brushProperty name="width" value="0.05" units="cm"/>
      <inkml:brushProperty name="height" value="0.05" units="cm"/>
    </inkml:brush>
  </inkml:definitions>
  <inkml:trace contextRef="#ctx0" brushRef="#br0">104 94 16495,'0'0'0,"-11"-9"0,-4-6 0,-11-8-11895</inkml:trace>
  <inkml:trace contextRef="#ctx0" brushRef="#br0" timeOffset="1">105 1 16224,'0'0'10,"-4"4"390,0 1 0,1-1 0,0 1 1,0 0-1,0-1 0,1 1 0,-1 1 0,1-1 0,-2 9 0,-41 180 2724,40-166-2680,-1 4-110,-4 61 0,3 79 264,6-109-500,1 54 152,0-118-249,0 1 0,1 0 0,-1 0 0,0 0 0,0 0 0,0 0 0,0 0 0,0 0 1,0 0-1,0 0 0,0 0 0,0 0 0,0 0 0,1 0 0,-1 0 0,0 0 0,0 0 1,0 0-1,0 0 0,0 0 0,0 0 0,0 0 0,0 0 0,0 0 0,0 0 1,0 0-1,1 0 0,-1 0 0,0 1 0,0-1 0,0 0 0,0 0 0,0 0 0,0 0 1,0 0-1,0 0 0,0 0 0,0 0 0,0 0 0,0 0 0,0 0 0,0 0 0,0 0 1,0 1-1,0-1 0,0 0 0,7-14-248,1-1-2629,11-17-12630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6.803"/>
    </inkml:context>
    <inkml:brush xml:id="br0">
      <inkml:brushProperty name="width" value="0.05" units="cm"/>
      <inkml:brushProperty name="height" value="0.05" units="cm"/>
    </inkml:brush>
  </inkml:definitions>
  <inkml:trace contextRef="#ctx0" brushRef="#br0">1 128 17567,'29'48'235,"-29"-47"-176,0-1 0,0 0 0,0 0 0,1 1 0,-1-1 0,0 0 0,0 1 0,0-1 0,0 0 0,0 0 0,0 1 0,1-1 0,-1 0 0,0 0 0,0 0 0,0 1 0,1-1-1,-1 0 1,0 0 0,0 0 0,1 0 0,-1 1 0,0-1 0,1 0 0,-1 0 0,0 0 0,0 0 0,1 0 0,-1 0 0,0 0 0,1 0 0,-1 0 0,2-3 348,-1-24 1256,-1 23-1517,0 1-1,0 0 0,0-1 1,0 1-1,1 0 1,-1-1-1,1 1 1,0 0-1,0 0 0,0-1 1,0 1-1,3-4 1,4-3-38,0-1 1,1 1 0,0 0 0,1 1-1,0 0 1,0 1 0,1 0 0,17-9-1,-24 15-60,1 0 0,-1 0 0,1 0 0,0 1 0,0 0-1,0 0 1,0 0 0,-1 1 0,1-1 0,0 1 0,0 1 0,0-1-1,0 0 1,0 1 0,0 0 0,0 0 0,-1 1 0,10 3 0,-12-4-37,0-1 0,1 1 1,-1 0-1,0 0 0,0 0 1,1 0-1,-1 1 1,0-1-1,0 0 0,0 1 1,0 0-1,-1-1 0,1 1 1,0 0-1,-1 0 1,1 0-1,-1 0 0,0 0 1,0 0-1,1 0 1,-1 0-1,-1 1 0,1-1 1,0 0-1,0 1 0,-1-1 1,0 1-1,1-1 1,-1 1-1,0-1 0,0 0 1,0 1-1,-1-1 0,1 1 1,0-1-1,-1 1 1,0-1-1,-1 5 0,-1 0-3,0 1 0,-1-1-1,0 0 1,0 0 0,0 0-1,-1 0 1,0-1 0,-1 0-1,1 0 1,-8 7 0,-14 4-6,16-11-12,-1-1-1,1 0 0,-1-1 1,-1 0-1,1-1 0,0 0 1,-1-1-1,-18 1 0,28-3-5,1 0 0,0 0 0,-1 0 0,1 0 0,0-1 0,-1 1 0,1-1 0,0 1 0,-1-1 0,1 0 0,0 0 0,0 0-1,0 0 1,0 0 0,-2-2 0,2 2-261,1 0 0,0 0 1,0 0-1,1-1 0,-1 1 0,0 0 0,0-1 0,1 1 0,-1-1 0,1 1 0,-1-3 0,-6-16-15262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7.159"/>
    </inkml:context>
    <inkml:brush xml:id="br0">
      <inkml:brushProperty name="width" value="0.05" units="cm"/>
      <inkml:brushProperty name="height" value="0.05" units="cm"/>
    </inkml:brush>
  </inkml:definitions>
  <inkml:trace contextRef="#ctx0" brushRef="#br0">67 1 17391,'-23'44'276,"20"-39"1106,4-7-1106,-1 1 1,1-1 0,-1 1-1,1-1 1,-1 0 0,1 1-1,0 0 1,0-1-1,0 1 1,0 0 0,1-2-1,-1 1-134,0 1-1,0 0 0,0 0 1,0-1-1,0 1 0,-1-1 1,1 1-1,0-1 1,-1 1-1,1-1 0,-1-1 1,3 6 549,-3-3-691,0 0 0,0 1-1,1-1 1,-1 0 0,0 0-1,0 0 1,0 0 0,1 1-1,-1-1 1,0 0 0,0 0-1,0 0 1,0 1 0,1-1-1,-1 0 1,0 0 0,0 1-1,0-1 1,0 0 0,0 0-1,0 1 1,0-1 0,0 0-1,0 1 1,0-1 0,0 0-1,0 0 1,0 1 0,0-1-1,0 0 1,0 0 0,0 1 0,0-1-1,0 0 1,-1 1 0,-37 252 237,36-243-228,-5 25 24,1-10-9,2 0 0,-3 50 1,7-65-19,0 0 1,1 0 0,0 0-1,1 0 1,5 18 0,-7-28-34,1 1 0,-1-1 0,1 1 0,-1-1 0,1 0 0,-1 1 0,1-1 0,-1 0 0,1 1 0,-1-1 0,1 0 0,0 1 0,-1-1 0,1 0 0,-1 0 0,1 0 0,0 0 0,-1 0 0,1 0 0,-1 0 0,1 0 0,0 0 0,-1 0 0,1 0 0,0 0 0,-1 0 0,1 0 0,-1-1 0,1 1 0,1-1 0,2 1-2187,13-1-13112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7.531"/>
    </inkml:context>
    <inkml:brush xml:id="br0">
      <inkml:brushProperty name="width" value="0.05" units="cm"/>
      <inkml:brushProperty name="height" value="0.05" units="cm"/>
    </inkml:brush>
  </inkml:definitions>
  <inkml:trace contextRef="#ctx0" brushRef="#br0">98 48 12640,'0'1'15,"0"0"1,0 1 0,0-1 0,0 0 0,0 1 0,1-1 0,-1 0 0,0 1-1,1-1 1,-1 0 0,1 0 0,0 1 0,-1-1 0,1 0 0,0 0-1,-1 0 1,1 0 0,0 0 0,2 2 1147,-2-4-949,-1 1 0,1-1 0,0 1 0,0-1 0,0 1 0,0 0 0,0-1 0,0 1 0,-1 0 0,1 0 0,0 0 0,0 0 0,0-1 0,1 2 0,0-2-157,26-2 1704,30-9 0,-48 9-1405,-1 0 1,0-1 0,1 0 0,-1 0-1,-1 0 1,14-10 0,-21 13-260,0 1 0,0-1 1,0 0-1,0 1 0,0-1 0,0 0 1,0 0-1,0 0 0,0 0 0,-1 0 0,1 0 1,0 0-1,0-1 0,-2 1-61,1 1 0,-1-1 0,0 1 0,1 0 0,-1-1 0,0 1 0,0 0 0,1 0 0,-1-1 0,0 1 0,0 0 0,0 0 0,1 0 0,-1 0 0,0 0 0,0 0 0,0 0 0,1 0 0,-3 1 0,-16-1 135,-1 2 0,1 0-1,-1 1 1,1 1 0,-23 8-1,30-8-107,1 1 0,-1-1 0,1 2 0,0 0 1,0 0-1,0 1 0,1 0 0,0 1 0,-8 9 0,15-15-47,0 1 0,1 0 1,0 0-1,-1 0 0,1 0 0,1 0 1,-1 1-1,0-1 0,1 0 1,-1 1-1,1-1 0,0 1 0,0 0 1,1-1-1,-1 1 0,1 0 0,0-1 1,0 1-1,0 4 0,1-6-13,0 1 0,1-1 0,-1 0 0,1 1 0,-1-1 1,1 0-1,0 0 0,0 0 0,0 0 0,0 0 0,0 0 0,0-1 0,0 1 0,1-1 0,-1 0 0,4 2 0,-4-2 0,4 3 0,0-2 0,0 1-1,0-1 1,0 1 0,1-2 0,-1 1 0,1-1 0,-1 0 0,11 1 0,-8-2-2,12 2 1,0-2 0,0 0-1,1-2 1,39-7-1,-47 6-217,1-1-1,18-8 0,-4 0-3132,20-8-12924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8.303"/>
    </inkml:context>
    <inkml:brush xml:id="br0">
      <inkml:brushProperty name="width" value="0.05" units="cm"/>
      <inkml:brushProperty name="height" value="0.05" units="cm"/>
    </inkml:brush>
  </inkml:definitions>
  <inkml:trace contextRef="#ctx0" brushRef="#br0">59 1 17207,'0'0'0,"-3"26"0,-1 17 880,0-38 0,-2-25-512,1 11 0,-2-2-368,0 18-2120,-1 12 2120,-7 5-12447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7.967"/>
    </inkml:context>
    <inkml:brush xml:id="br0">
      <inkml:brushProperty name="width" value="0.05" units="cm"/>
      <inkml:brushProperty name="height" value="0.05" units="cm"/>
    </inkml:brush>
  </inkml:definitions>
  <inkml:trace contextRef="#ctx0" brushRef="#br0">67 5 12464,'6'33'352,"-5"-29"1409,-4-19 588,2 12-1898,1 1-1,-1-1 0,0 1 1,1 0-1,-1-1 0,0 1 1,-1 0-1,-1-4 1,3 6-403,0 0 1,-1 0 0,1-1 0,0 1 0,0 0 0,0 0-1,-1 0 1,1 0 0,0 0 0,0 0 0,0-1 0,-1 1-1,1 0 1,0 0 0,0 0 0,-1 0 0,1 0 0,0 0-1,0 0 1,-1 0 0,1 0 0,0 0 0,0 0 0,0 0-1,-1 0 1,1 0 0,0 1 0,0-1 0,-1 0 0,1 0-1,0 0 1,0 0 0,0 0 0,-1 0 0,1 1 0,0-1-1,0 0 1,0 0 0,0 0 0,-1 0 0,1 1 0,0-1-1,0 0 1,0 1 0,-3 4 132,1 0 0,-1 0 0,1 1 0,0-1 0,-1 8 0,-4 14 43,1-5-56,1 1 0,1 0 0,-2 33 0,-2 19 363,19-85-3631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8.660"/>
    </inkml:context>
    <inkml:brush xml:id="br0">
      <inkml:brushProperty name="width" value="0.05" units="cm"/>
      <inkml:brushProperty name="height" value="0.05" units="cm"/>
    </inkml:brush>
  </inkml:definitions>
  <inkml:trace contextRef="#ctx0" brushRef="#br0">220 111 9952,'-1'-5'247,"0"-1"1,1 1-1,0 0 1,0 0-1,0 0 1,1 0-1,2-11 1,-2 14-86,1-1 1,-1 0 0,1 0 0,-1 0-1,1 1 1,0-1 0,0 1 0,0 0-1,0-1 1,1 1 0,-1 0 0,0 0-1,1 0 1,0 1 0,3-3 0,18-11 3438,-37 11-2193,1 6-893,0 1 1,-17 5-1,9-2-311,14-3-102,0 0 0,0 0 0,0 0 0,1 1 0,-1 0 0,1 0 0,0 0-1,0 1 1,-5 6 0,8-9-57,-2 3-2,-1 1 0,1-1 0,0 1-1,0 0 1,1 0 0,0 1 0,0-1 0,0 1-1,1-1 1,-2 11 0,4-17-31,0 1 0,0-1 0,1 1 0,-1 0 0,0-1-1,0 0 1,0 1 0,1-1 0,-1 1 0,0-1 0,1 1 0,-1-1 0,0 1 0,1-1 0,-1 0 0,1 1 0,-1-1 0,0 0-1,1 0 1,-1 1 0,1-1 0,-1 0 0,1 0 0,0 1 0,17 6 34,-13-5-23,47 21 223,-32-15-161,-1 1 1,0 0 0,21 16 0,-39-25-83,0 1 0,-1-1 0,1 1 0,-1 0 0,1-1 0,-1 1 0,1 0 0,-1-1 1,1 1-1,-1 0 0,0 0 0,1-1 0,-1 1 0,0 0 0,0 0 0,1-1 0,-1 1 0,0 0 0,0 0 0,0 0 0,0 0 0,0-1 0,0 1 0,0 0 1,0 0-1,-1 0 0,1-1 0,0 1 0,0 0 0,-1 0 0,1 0 0,-1-1 0,1 1 0,0 0 0,-1-1 0,1 1 0,-1 0 0,1-1 0,-1 1 1,0-1-1,1 1 0,-1-1 0,0 1 0,-1 0 0,-3 3 7,-1 1 0,0-1 1,0-1-1,-13 7 0,-6 0 18,-1-1 0,-31 7 0,1-9-19,50-7 11,0 0-1,1 0 1,-1 0 0,0-1 0,0 0-1,1 0 1,-11-3 0,5-6-5,11 9-15,-1 0 0,1 0 0,0-1 0,0 1 1,0 0-1,0-1 0,0 1 0,0 0 0,0 0 1,1-1-1,-1 1 0,0 0 0,1 0 0,-1-1 1,1 1-1,-1 0 0,1 0 0,1-2 0,14-21-18,-14 21 17,15-16-2949,7-12-11789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5.204"/>
    </inkml:context>
    <inkml:brush xml:id="br0">
      <inkml:brushProperty name="width" value="0.05" units="cm"/>
      <inkml:brushProperty name="height" value="0.05" units="cm"/>
    </inkml:brush>
  </inkml:definitions>
  <inkml:trace contextRef="#ctx0" brushRef="#br0">1 53 14072,'0'0'0</inkml:trace>
  <inkml:trace contextRef="#ctx0" brushRef="#br0" timeOffset="1">9 1 12912,'0'0'0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9.388"/>
    </inkml:context>
    <inkml:brush xml:id="br0">
      <inkml:brushProperty name="width" value="0.05" units="cm"/>
      <inkml:brushProperty name="height" value="0.05" units="cm"/>
    </inkml:brush>
  </inkml:definitions>
  <inkml:trace contextRef="#ctx0" brushRef="#br0">85 28 11568,'-3'15'261,"0"1"859,2-33-165,1 3 78,-1-13 7125,-37 196-5956,30-110-2026,-12 83 194,15-87-220,-1 67 202,6-117-320,0 11 86,1 1-1,3 20 1,-4-37-114,1 0 0,-1 1 0,1-1 0,-1 1 0,1-1 0,-1 0 0,1 0 0,-1 1 0,1-1 0,-1 0 0,1 0 1,-1 0-1,1 0 0,0 0 0,-1 1 0,1-1 0,-1 0 0,1 0 0,0-1 0,-1 1 0,1 0 0,-1 0 0,2 0 0,21-4 24,1-2-8,11-6-16,14-5 705,-11 2-4698,36-13-12410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09.765"/>
    </inkml:context>
    <inkml:brush xml:id="br0">
      <inkml:brushProperty name="width" value="0.05" units="cm"/>
      <inkml:brushProperty name="height" value="0.05" units="cm"/>
    </inkml:brush>
  </inkml:definitions>
  <inkml:trace contextRef="#ctx0" brushRef="#br0">1 179 15152,'19'4'424,"18"1"3157,45-10-1083,91-11-2613,-125 9 28,81-21 0,-38-6-3536,-49 17-8456</inkml:trace>
  <inkml:trace contextRef="#ctx0" brushRef="#br0" timeOffset="1">689 1 12912,'0'0'0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10.446"/>
    </inkml:context>
    <inkml:brush xml:id="br0">
      <inkml:brushProperty name="width" value="0.05" units="cm"/>
      <inkml:brushProperty name="height" value="0.05" units="cm"/>
    </inkml:brush>
  </inkml:definitions>
  <inkml:trace contextRef="#ctx0" brushRef="#br0">135 0 13272,'2'18'3,"3"6"-124,-5-24 110,0 0 0,0 1 0,0-1 0,0 0 0,0 0-1,0 1 1,0-1 0,0 0 0,0 0 0,0 0 0,0 1 0,-1-1 0,1 0-1,0 0 1,0 1 0,0-1 0,0 0 0,0 0 0,0 0 0,-1 0 0,1 1-1,0-1 1,0 0 0,0 0 0,-1 0 0,1 0 0,0 0 0,0 0-1,0 1 1,-1-1 0,1 0 0,0 0 0,0 0 0,0 0 0,-1 0 0,1 0-1,0 0 1,0 0 0,-1 0 0,1 0 0,0 0 0,0 0 0,-1 0 0,1 0-1,0 0 1,0 0 0,-1-1 0,-11 5 1047,3 5-668,1 0 0,1 1 1,-1 0-1,1 0 1,1 0-1,-10 21 0,-21 64 624,37-94-981,-5 14 175,2-1 0,-1 1 0,2 0 1,-2 24-1,3-22-113,-2 17 310,2 0 1,4 45-1,-2-55-239,2 0 0,0-1 0,2 1 0,12 39 0,-14-47-345,1 2-268,-2-19 320,0-11 162,-1-2 892,-1 9-712,0 0 1,0 0-1,1 1 0,0-1 1,0 0-1,0 1 0,0-1 1,0 1-1,1 0 0,0-1 1,0 1-1,0 0 0,1 0 1,0 0-1,5-6 0,10-11 121,-2 3 39,0 0-1,1 1 1,1 1 0,29-21 0,-42 34-295,1 0 1,-1 1 0,1-1 0,0 1 0,0 0 0,0 1 0,0 0 0,0 0 0,0 0 0,0 0 0,0 1 0,1 0 0,-1 0 0,7 2 0,-8 0-40,-1 0 0,1 1 0,-1 0 1,0 0-1,0 0 0,0 0 0,-1 0 1,1 1-1,-1-1 0,1 1 0,4 8 1,-5-8 13,0 0-26,0-1 0,-1 1 0,0 0 0,0-1 1,0 1-1,0 0 0,-1 0 0,1 0 1,-1 1-1,0-1 0,0 0 0,-1 0 0,1 7 1,-2 6 7,0-1 0,-7 28 0,3-19-4,5-14 88</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10.945"/>
    </inkml:context>
    <inkml:brush xml:id="br0">
      <inkml:brushProperty name="width" value="0.05" units="cm"/>
      <inkml:brushProperty name="height" value="0.05" units="cm"/>
    </inkml:brush>
  </inkml:definitions>
  <inkml:trace contextRef="#ctx0" brushRef="#br0">96 58 15328,'-23'38'4353,"41"-45"-2309,13 8-1592,-15 0-145,0-1 1,0-1-1,26-4 1,-37 4-179,0 0 0,0-1 0,0 0 0,0 0 0,0 0 0,0 0 1,-1-1-1,1 0 0,-1 0 0,1 0 0,-1 0 0,0-1 0,-1 0 0,1 0 0,4-5 1,-8 8-106,1 1 0,-1-1 0,1 1 0,-1-1 0,1 0 0,-1 1 0,1-1 0,-1 0 1,0 1-1,0-1 0,1 0 0,-1 0 0,0 1 0,0-1 0,0 0 0,0 0 1,1 1-1,-1-1 0,0 0 0,-1 0 0,1 1 0,0-1 0,0 0 0,0 0 0,0 1 1,0-1-1,-1 0 0,1 1 0,-1-2 0,0 1-2,0 0 1,0 0-1,-1 0 1,1 0-1,0 0 0,-1 0 1,1 1-1,-1-1 1,1 0-1,-1 1 0,1-1 1,-1 1-1,-1-1 0,-6 0 3,-1 0-1,1 0 0,-12 1 0,19 0-9,-5 0 7,-1 0 0,1 1 0,0 0 0,-1 1 0,1-1 0,0 1 0,0 1 0,-10 4 0,2 1 5,0 1 1,-16 12-1,19-12 22,-20 15-35,28-18-12,-20 18 5,20-15-5,2-3 1,1-5-1,1 1-1,-1-1 1,1 0 0,-1 0-1,1 0 1,0 1 0,-1-1 0,1 0-1,0 0 1,0 1 0,0-1-1,0 0 1,0 0 0,0 1 0,0-1-1,0 0 1,0 0 0,1 1 0,-1-1-1,1 0 1,-1 0 0,1 0-1,-1 1 1,1-1 0,-1 0 0,1 0-1,0 0 1,0 0 0,0 0-1,0 0 1,-1 0 0,1-1 0,2 2-1,0 0 6,1 1 0,0-1-1,0 0 1,0 0 0,0-1-1,1 1 1,6 1 0,26 3-2,-15-6-168,1 0 0,29-6-1,-8 2-58,20-1-3036,35-2-12715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16.341"/>
    </inkml:context>
    <inkml:brush xml:id="br0">
      <inkml:brushProperty name="width" value="0.05" units="cm"/>
      <inkml:brushProperty name="height" value="0.05" units="cm"/>
    </inkml:brush>
  </inkml:definitions>
  <inkml:trace contextRef="#ctx0" brushRef="#br0">501 1 18647,'0'7'213,"0"-6"-57,1 1 0,-1-1 0,0 1 0,0-1 0,0 0 0,0 1 0,-1-1 0,1 0 0,0 1-1,0-1 1,-1 0 0,0 2 0,-10 8 4485,9-10-4556,1 0 1,-1-1-1,1 2 1,-1-1-1,1 0 0,0 0 1,0 0-1,-1 0 0,1 1 1,0-1-1,0 1 0,0-1 1,0 1-1,-1 2 1,-55 171 743,45-121-766,9-33-53,-8 49-1,-30 162 34,38-206-40,0-9 1,1 0-1,-7 18 0,-10 38 9,-8 18-9,-25 53-2,50-137 1,0-1-1,-1 0 0,1 0 1,-1 0-1,-1 0 0,1 0 0,-1-1 1,0 1-1,-1-1 0,1 0 1,-9 6-1,10-8-1,1-1 1,0 0-1,0 0 0,-1 0 0,1 0 0,-1 0 0,1-1 1,-1 1-1,0-1 0,1 0 0,-1 0 0,0 0 0,-6 1 1,7-2-6,-1 0 1,1 0 0,-1-1-1,0 1 1,1-1 0,-1 0-1,1 0 1,-1 1 0,1-1-1,-1-1 1,1 1-1,0 0 1,-3-2 0,1-1 16,-1 1 1,1 0-1,0-1 1,0 0-1,0 0 1,0 0-1,1 0 1,-5-7-1,0-4-1868,-13-30 0,-11-22-14910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16.852"/>
    </inkml:context>
    <inkml:brush xml:id="br0">
      <inkml:brushProperty name="width" value="0.05" units="cm"/>
      <inkml:brushProperty name="height" value="0.05" units="cm"/>
    </inkml:brush>
  </inkml:definitions>
  <inkml:trace contextRef="#ctx0" brushRef="#br0">25 283 15512,'-25'40'48,"52"-115"3729,21-15-948,-36 68-2043,1 1-1,1 1 1,30-34 0,-39 50-685,0-1 1,1 1 0,0 1 0,0-1 0,0 1 0,0 0 0,0 0 0,1 1 0,-1 0-1,1 0 1,-1 0 0,1 1 0,13-1 0,-16 2-94,5-1 39,0 1-1,0 1 0,0 0 1,-1 0-1,1 0 1,0 1-1,-1 1 1,1-1-1,-1 2 0,10 4 1,-6-3-23,-8-4-10,0 1 0,-1 0 0,1 0 1,-1 1-1,0-1 0,0 1 0,0-1 0,0 1 0,0 0 1,2 3-1,0 0-8,-3-5-5,-1 1 0,0-1 0,0 0 0,0 0 0,0 0 0,0 1-1,0-1 1,-1 1 0,1-1 0,0 1 0,-1-1 0,1 1-1,0 2 1,1 3 1,5 23 0,-6-22 3,0 0-1,-1 0 0,0 0 0,0 1 1,-1-1-1,0 0 0,0 0 0,-1 0 0,0 0 1,0 0-1,-4 8 0,-1-4 1,0 0 0,-1-1 0,0 1 0,0-1-1,-2-1 1,1 0 0,-1 0 0,-1-1 0,1 0 0,-13 7-1,21-14-2,-1-1-1,1 1 0,-1-1 0,1 1 0,-1-1 0,0 0 0,1 0 0,-1 0 0,0 0 0,-3 0 0,-5 2 1,-31 6 0,2-3 4,4-6-4,-2-4 4,0-3-4,36 6 1,-40-10-15,39 10 3,1 0-1,-1 0 0,1 0 1,-1-1-1,1 1 0,0-1 1,0 1-1,0-1 0,0 0 1,0 0-1,0 0 0,-2-3 1,4 4-12,0 0 0,0 0 0,0 0-1,1 0 1,-1 0 0,0 0 0,1 1 0,-1-1 0,1 0 0,-1 0 0,1 0 0,0 1-1,-1-1 1,1 0 0,0 1 0,-1-1 0,1 0 0,0 1 0,1-2 0,-1 2-10,11-8-479,0 1 1,1 1 0,0 0 0,0 1 0,19-5 0,-25 8-408,61-22-14996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17.227"/>
    </inkml:context>
    <inkml:brush xml:id="br0">
      <inkml:brushProperty name="width" value="0.05" units="cm"/>
      <inkml:brushProperty name="height" value="0.05" units="cm"/>
    </inkml:brush>
  </inkml:definitions>
  <inkml:trace contextRef="#ctx0" brushRef="#br0">1 13 16495,'0'0'0,"12"-2"0,10-3 0,13 0-11895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17.592"/>
    </inkml:context>
    <inkml:brush xml:id="br0">
      <inkml:brushProperty name="width" value="0.05" units="cm"/>
      <inkml:brushProperty name="height" value="0.05" units="cm"/>
    </inkml:brush>
  </inkml:definitions>
  <inkml:trace contextRef="#ctx0" brushRef="#br0">155 64 15776,'-15'6'978,"15"-6"-920,0 0 1,0 0-1,-1 0 1,1 0-1,0 0 1,0 0-1,0 0 1,-1 0-1,1 0 1,0 0-1,0 0 1,0 0-1,0 0 1,-1 0-1,1 0 1,0 0-1,0 0 1,0 0-1,0 0 1,-1 0-1,1-1 1,0 1-1,0 0 1,0 0-1,0 0 1,0 0-1,-1 0 1,1 0-1,0-1 1,0 1-1,0 0 1,0 0-1,0 0 1,0 0-1,0-1 1,0 1-1,0-2 194,0 1-1,0-1 1,1 1-1,-1-1 1,1 0 0,-1 1-1,1-1 1,0 1-1,-1-1 1,1 1-1,0-1 1,1-1 0,-1 3 174,-1-1-405,0 1 0,0 0 1,0 0-1,0 0 0,0 0 0,0 0 0,0 0 0,0 0 0,0-1 0,0 1 0,0 0 0,0 0 0,-1 0 0,1 0 0,0 0 0,0 0 0,0 0 0,0 0 1,0 0-1,0 0 0,0 0 0,0-1 0,0 1 0,0 0 0,-1 0 0,1 0 0,0 0 0,0 0 0,0 0 0,0 0 0,0 0 0,0 0 0,0 0 1,0 0-1,-1 0 0,1 0 0,0 0 0,0 0 0,0 0 0,0 0 0,0 0 0,0 0 0,0 0 0,0 0 0,-1 0 0,1 0 0,0 0 0,0 1 1,0-1-1,0 0 0,0 0 0,0 0 0,-10 5 438,-10 12-30,19-17-350,-19 19 147,2 0 0,-1 1 0,-14 22 0,30-37-217,1 0-1,-1 0 1,1 0-1,0 0 1,1 0-1,-1 1 1,1-1-1,0 0 1,0 1-1,1-1 1,0 1-1,0 5 1,0-9-6,1-1 0,-1 1-1,1-1 1,-1 1 0,1-1 0,-1 1 0,1-1-1,0 0 1,0 1 0,0-1 0,0 0 0,0 0 0,0 1-1,0-1 1,2 1 0,19 15 49,-21-16-46,7 3 3,0 0 0,0-1 0,0 1 0,0-2 0,1 1 0,-1-1 0,1 0 0,-1-1 0,1 0 1,0 0-1,-1-1 0,1 0 0,0-1 0,8-1 0,-1 0 59,0-1 0,-1-1 0,0 0 0,0-1 0,0-1 0,26-14 0,-36 17-11,0-1 0,0 0 1,0-1-1,0 1 0,-1-1 1,1 0-1,-1 0 0,0 0 1,-1-1-1,0 1 0,1-1 1,-2 0-1,1 0 0,-1 0 0,0 0 1,2-10-1,-3 10 6,0 1-1,-1-1 1,0 0 0,0 0-1,0 0 1,-1 0 0,1 1-1,-2-1 1,1 0 0,0 1-1,-1-1 1,-5-9 0,3 9-29,1 1 1,-1-1-1,-1 1 0,1 0 1,-1 0-1,0 1 0,0-1 1,0 1-1,-1 0 0,1 1 1,-1-1-1,0 1 0,0 0 1,-1 1-1,-6-3 1,6 3-26,1 0 1,0 0 0,-1 1-1,1 0 1,-1 0 0,1 1 0,-1 0-1,1 0 1,-1 0 0,0 1 0,1 0-1,-1 0 1,1 0 0,0 1-1,-10 4 1,-4 8-6,18-13 35,0 1-1,1-1 1,-1 1 0,1 0 0,-1-1-1,1 1 1,-1 0 0,1 0-1,0 0 1,0 0 0,0 0-1,0 0 1,1 0 0,-1 0-1,0 0 1,1 1 0,-1 3 0,1 0-706,1 1 1,0-1 0,0 0 0,1 0 0,3 9 0,-4-12 122,12 43-16875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17.978"/>
    </inkml:context>
    <inkml:brush xml:id="br0">
      <inkml:brushProperty name="width" value="0.05" units="cm"/>
      <inkml:brushProperty name="height" value="0.05" units="cm"/>
    </inkml:brush>
  </inkml:definitions>
  <inkml:trace contextRef="#ctx0" brushRef="#br0">250 75 17207,'0'-2'746,"9"-19"-16,-6 14-89,-1 0 1,1 0-1,-1 0 1,2-11-1,-5 18-576,1-1 0,-1 1-1,1-1 1,-1 1 0,0 0 0,1-1-1,-1 1 1,0 0 0,1-1 0,-1 1-1,0 0 1,1-1 0,-1 1 0,0 0 0,1 0-1,-1 0 1,0 0 0,0 0 0,1 0-1,-1 0 1,0 0 0,1 0 0,-2 0-1,-26 3 613,14 0-430,1 0 1,-1 1 0,1 0 0,-1 1 0,1 0 0,1 2 0,-1-1-1,-14 11 1,25-15-236,-1 0 0,1 0 0,0 0 0,0 0 0,1 0 0,-1 1 0,0-1 0,1 0 0,-2 4 0,2-5-7,1 0 0,0 1-1,-1-1 1,1 0 0,0 0 0,0 0 0,0 0-1,0 0 1,0 0 0,0 0 0,1 0 0,-1 0-1,0 0 1,0 0 0,1 0 0,-1 0 0,1 0-1,-1 0 1,1 0 0,-1 0 0,1 0 0,-1 0-1,1 0 1,0 0 0,0-1 0,-1 1 0,1 0-1,0 0 1,0-1 0,0 1 0,1 0 0,13 8 18,1 0 0,0-2 1,0 1-1,31 8 1,-27-10-9,-1 1 0,1 1 0,-1 0 0,18 13 0,-12-8 17,-24-13-32,-1 0 0,1 0 0,0 0 0,-1 0 0,1 0 0,-1 0 0,1 1 0,-1-1 0,1 0 0,-1 0 0,1 1 0,-1-1 0,1 0 0,-1 0 0,0 1 0,1-1 0,-1 1 0,1-1 0,-1 0 0,0 1 0,1-1 0,-1 1 0,0-1 0,0 1 0,1-1 0,-1 1 0,0-1 0,0 1 0,0-1 0,1 1 0,-1-1 0,0 1 0,0 0 0,0-1 0,0 1 0,0-1 0,0 1 0,0-1 0,0 1 0,-1-1 0,1 1 0,0 0 0,0-1 0,0 1 0,-1-1 0,1 1 0,0-1 0,-1 1 0,-20 16-2,18-16 2,-23 14 0,-12 0 0,-10-2 0,-5-2-37,-56 5 0,108-16 9,0 0 0,0 0 0,0 0 0,0 0 0,0 0 1,0 0-1,0 0 0,0 0 0,1 0 0,-1-1 0,0 1 0,0 0 1,0-1-1,0 1 0,0-1 0,0 1 0,0-1 0,1 0 1,-1 1-1,0-1 0,0 0 0,1 1 0,-1-1 0,1 0 1,-1 0-1,0 1 0,1-1 0,-1 0 0,1 0 0,0 0 1,-1-1-1,-3-6-2599,-15-15-13492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18.404"/>
    </inkml:context>
    <inkml:brush xml:id="br0">
      <inkml:brushProperty name="width" value="0.05" units="cm"/>
      <inkml:brushProperty name="height" value="0.05" units="cm"/>
    </inkml:brush>
  </inkml:definitions>
  <inkml:trace contextRef="#ctx0" brushRef="#br0">3 79 15864,'-2'14'5009,"6"-24"-1525,-4 12-3421,1 0 0,-1 1 0,0-1 0,0 0 1,1 0-1,-1 1 0,-1-1 0,1 4 0,-1 9 97,3 55-57,-2-39-66,4 35 0,-4-65-27,0-1-1,0 0 1,0 1 0,0-1 0,0 1-1,0-1 1,0 1 0,0-1-1,0 1 1,0-1 0,0 1 0,1-1-1,-1 0 1,0 1 0,0-1-1,0 1 1,1-1 0,-1 1 0,0-1-1,1 0 1,-1 1 0,0-1-1,1 0 1,-1 1 0,0-1 0,1 0-1,-1 0 1,0 1 0,1-1 0,-1 0-1,1 0 1,-1 0 0,1 0-1,-1 1 1,1-1 0,-1 0 0,1 0-1,1-1 27,0 1 0,-1-1-1,1 0 1,-1 1-1,1-1 1,-1 0 0,0 0-1,1 0 1,-1 0-1,0 0 1,2-2 0,29-37 425,-30 37-506,9-12 237,-1-1-1,-1 0 1,11-27-1,-7 16 26,-6 13-126,1-1 0,0 2 0,1-1 0,1 1 1,0 0-1,0 1 0,21-18 0,-29 29-75,-1 0 0,1 1 0,-1-1 0,1 0 0,0 1 0,-1-1 0,1 1 0,0 0 0,-1-1 1,1 1-1,0 0 0,-1 0 0,1 0 0,0 0 0,-1 0 0,1 1 0,0-1 0,-1 0 0,1 1 0,0-1 0,-1 1 0,1 0 0,-1 0 0,1-1 0,-1 1 0,0 0 0,3 2 0,1 1-22,0 1 0,0-1-1,0 1 1,6 9 0,-9-12 28,2 8-2,-11 89 33,6-86-47,1 0 0,1 0-1,0 0 1,1 0-1,6 21 1,0-21-4,-5-11-120,0 0-1,0 0 1,0 0-1,0-1 1,0 1-1,1-1 1,-1 0-1,7 2 1,1 0-2322,32 12-15126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5.576"/>
    </inkml:context>
    <inkml:brush xml:id="br0">
      <inkml:brushProperty name="width" value="0.05" units="cm"/>
      <inkml:brushProperty name="height" value="0.05" units="cm"/>
    </inkml:brush>
  </inkml:definitions>
  <inkml:trace contextRef="#ctx0" brushRef="#br0">91 1 15416,'0'0'6799,"3"0"-6719,43 7 323,-45-6-396,1 1 0,0-1 0,-1 1 0,1-1 0,-1 1-1,0 0 1,1-1 0,-1 1 0,0 0 0,0 0 0,0 0 0,0 0 0,0 0 0,-1 0 0,1 0 0,0 4-1,-1-5 0,1 4-1,0-1 1,0 1 0,0 0 0,-1-1 0,0 1-1,0 0 1,0 0 0,-1-1 0,-1 10 0,1-7-2,-1 1 40,-1 0 0,0 0 0,0 0 0,0 0 0,-1-1 0,0 1-1,0-1 1,-1 0 0,0 0 0,0-1 0,-9 9 0,12-13-21,-13 14 18,-1 0 0,-1-2 0,-25 19 0,42-33-39,-1 0 0,1 0 0,0 1 0,0-1 0,-1 0 0,1 0 0,0 0 0,-1 1 0,1-1 0,0 0 0,0 0 0,-1 0 0,1 0 0,0 0 0,-1 0 0,1 0 0,0 0 0,-1 0 0,1 0 0,0 0 0,-1 0 0,1 0 1,0 0-1,-1 0 0,1 0 0,0 0 0,-1 0 0,1 0 0,0 0 0,0-1 0,-1 1 0,1 0 0,0 0 0,-1 0 0,1-1 0,-2-12 38,9-16 200,-7 28-222,0 0 1,1 0 0,-1 0-1,1 0 1,0 0-1,-1 0 1,1 0-1,0 0 1,-1 0 0,1 0-1,0 0 1,0 1-1,0-1 1,0 0-1,0 0 1,0 1-1,0-1 1,0 1 0,0-1-1,0 1 1,0-1-1,0 1 1,2-1-1,0 1 2,-1 0 0,1 0-1,-1 0 1,1 1-1,-1-1 1,1 1-1,-1-1 1,1 1 0,-1 0-1,4 1 1,2 3 10,1 0 0,-1 0 0,-1 0 0,11 9 0,-16-12-101,3 4 69,1-1 0,-1 0 0,1-1 0,0 1-1,1-1 1,-1 0 0,8 3 0,17-1-3098,-4-2-11833</inkml:trace>
  <inkml:trace contextRef="#ctx0" brushRef="#br0" timeOffset="1">315 262 16224,'-6'4'0,"-8"1"0,-5 6-11688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19.650"/>
    </inkml:context>
    <inkml:brush xml:id="br0">
      <inkml:brushProperty name="width" value="0.05" units="cm"/>
      <inkml:brushProperty name="height" value="0.05" units="cm"/>
    </inkml:brush>
  </inkml:definitions>
  <inkml:trace contextRef="#ctx0" brushRef="#br0">128 1 18911,'-28'29'348,"20"-23"2774,8-11-1539,7-10 250,-7 15-1245,-7 1 132,-1 4-717,3-1 2,1 0 0,-1-1 0,0 2 0,1-1 0,0 0 0,-4 6 0,1 2 0,0-1-1,1 1 1,1 0 0,-7 22 0,4-6-5,5 0 0,3-5 0,4-1 0,0-13-3,0 0-1,1 0 1,0 0-1,0-1 1,1 0-1,0 0 1,0 0-1,1-1 1,7 7 0,-13-13 2,0 0 0,1 0 0,-1 0 0,0-1 0,0 1 0,1 0 0,-1 0 0,0-1 0,1 1 0,-1-1 1,0 1-1,1-1 0,-1 1 0,1-1 0,-1 0 0,1 0 0,-1 0 0,1 0 0,2 0 0,2 0 0,1 0-1,0 0 1,0-1 0,0 1 0,0-1-1,0-1 1,-1 1 0,1-1 0,0-1-1,-1 1 1,1-1 0,-1 0 0,0 0-1,8-6 1,-2 0 20,0-1-1,0 0 0,-1-1 1,0 0-1,14-20 0,-21 26 8,-1 0 0,0 0 0,0 0 0,0-1 0,-1 1-1,0-1 1,0 1 0,0-1 0,0 0 0,-1 0 0,0 1-1,-1-1 1,1 0 0,-1 0 0,0 0 0,0 0 0,-1 0 0,-1-7-1,0 9 3,1 0 0,-1 1 0,0-1 0,1 0 0,-2 1 0,1 0-1,0-1 1,-1 1 0,1 0 0,-1 0 0,0 0 0,0 1-1,0-1 1,-4-2 0,1 1 26,-2-3 17,-1 1-1,0 1 1,-1-1-1,1 2 1,-1-1-1,0 1 1,0 1-1,-1 0 1,1 0-1,-1 1 1,1 0-1,-1 1 1,0 0-1,1 1 1,-13 0-1,-7 7 25,29-6-96,1-1-1,-1 0 1,1 0-1,-1 1 1,1-1-1,-1 1 1,1-1-1,-1 0 1,1 1 0,0-1-1,-1 1 1,1-1-1,0 1 1,-1-1-1,1 1 1,0 0-1,0-1 1,-1 1-1,1-1 1,0 1 0,0-1-1,0 1 1,0 0-1,0-1 1,0 1-1,0 0 1,0-1-1,0 1 1,0-1-1,0 1 1,0 0 0,0-1-1,0 1 1,1-1-1,-1 1 1,0-1-1,0 1 1,1-1-1,-1 1 1,0-1-1,1 1 1,-1-1 0,1 1-1,-1-1 1,1 1-1,-1-1 1,1 0-1,-1 1 1,1-1-1,-1 0 1,1 1-1,-1-1 1,1 0 0,0 1-1,31 14-594,-16-7-2472,29 14-14771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0.074"/>
    </inkml:context>
    <inkml:brush xml:id="br0">
      <inkml:brushProperty name="width" value="0.05" units="cm"/>
      <inkml:brushProperty name="height" value="0.05" units="cm"/>
    </inkml:brush>
  </inkml:definitions>
  <inkml:trace contextRef="#ctx0" brushRef="#br0">331 82 18015,'-22'13'303,"21"-13"-202,1 0 0,0 0 0,-1-1 1,1 1-1,0 0 0,0 0 0,-1-1 0,1 1 0,0 0 0,0-1 0,-1 1 0,1-1 1,0 1-1,0 0 0,0-1 0,0 1 0,-1 0 0,1-1 0,0 1 0,0-1 0,0 1 0,0-1 1,0 1-1,0 0 0,0-1 0,0 1 0,0-1 0,0 1 0,1-1 0,3-22 2045,10-28-1,-13 50-2135,-1 1 0,0 0 0,0-1 1,0 1-1,0 0 0,0-1 0,0 1 0,0 0 1,-1-1-1,1 1 0,0 0 0,0-1 0,0 1 1,0 0-1,0 0 0,0-1 0,-1 1 0,1 0 0,0-1 1,0 1-1,0 0 0,-1 0 0,1-1 0,0 1 1,0 0-1,-1 0 0,1 0 0,0-1 0,0 1 0,-1 0 1,1 0-1,0 0 0,-1 0 0,1 0 0,0 0 1,-1 0-1,1-1 0,0 1 0,-1 0 0,1 0 1,0 0-1,-1 0 0,1 0 0,0 1 0,-1-1 0,1 0 1,0 0-1,-1 0 0,1 0 0,-16 19 156,3-4-72,1 1 0,0 0 0,1 0 0,1 1 0,1 1 0,-14 32 0,14-16-20,0 1-1,-5 54 0,12-30-26,4-6-40,2 0-2,4 2-4,-2-1 5,0-9 3,14 64 0,-14-67-9,-3-1 0,-2-27-5,-1 0 0,-1 1 0,0-1-1,-4 17 1,3-24 2,0 0 1,0 0-1,-1-1 0,0 1 1,0-1-1,-1 0 0,1 0 0,-1 0 1,-1-1-1,-8 11 0,-20 13-10,32-28 11,0-1 0,0 1 0,0-1 1,0 1-1,0-1 0,0 0 0,0 1 0,0-1 0,-1 0 0,1 0 1,0 0-1,0 0 0,0 0 0,0 0 0,0 0 0,-1 0 1,1 0-1,0 0 0,0-1 0,0 1 0,0 0 0,-2-2 1,0 1-4,-1 0 0,0 0 0,0-1 0,1 0-1,-1 0 1,1 0 0,-1 0 0,1 0-1,0-1 1,-5-4 0,-28-35-3672,-3-6-12549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0.434"/>
    </inkml:context>
    <inkml:brush xml:id="br0">
      <inkml:brushProperty name="width" value="0.05" units="cm"/>
      <inkml:brushProperty name="height" value="0.05" units="cm"/>
    </inkml:brush>
  </inkml:definitions>
  <inkml:trace contextRef="#ctx0" brushRef="#br0">8 43 18103,'-2'5'133,"-4"11"1329,8-12-613,5-8-271,3-3-277,1 1 1,-1 0-1,1 0 0,0 1 1,0 1-1,1-1 1,-1 2-1,1 0 1,13-2-1,13 0-563,61 1 0,-18 2-2531,-38 0-11573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0.914"/>
    </inkml:context>
    <inkml:brush xml:id="br0">
      <inkml:brushProperty name="width" value="0.05" units="cm"/>
      <inkml:brushProperty name="height" value="0.05" units="cm"/>
    </inkml:brush>
  </inkml:definitions>
  <inkml:trace contextRef="#ctx0" brushRef="#br0">10 0 17391,'10'26'195,"-9"-23"778,-13-23 5223,11 41-5749,1 159 197,0-114-547,-2 88 115,-1-95-174,2-40-25,-1 13 41,2-1 0,5 44 1,-4-63-62,2 4 132,-3-15-121,0-1-1,0 0 0,0 0 1,0 0-1,0 1 0,0-1 1,1 0-1,-1 0 1,0 0-1,0 0 0,0 1 1,0-1-1,1 0 0,-1 0 1,0 0-1,0 0 1,0 0-1,1 0 0,-1 1 1,0-1-1,0 0 0,1 0 1,-1 0-1,0 0 1,0 0-1,0 0 0,1 0 1,-1 0-1,0 0 0,0 0 1,1 0-1,-1 0 0,0 0 1,0 0-1,1 0 1,-1 0-1,0-1 0,0 1 1,0 0-1,1 0 0,-1 0 1,0 0-1,0 0 1,0 0-1,1-1 0,-1 1 1,0 0-1,0 0 0,0 0 1,0-1-1,3-1 3,0 1-1,-1-1 0,1 1 1,0-1-1,0 1 1,0 0-1,0 0 0,5-1 1,25-10 21,-13 1-57,34-27 0,-17 8-3328,8-6-12815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1.286"/>
    </inkml:context>
    <inkml:brush xml:id="br0">
      <inkml:brushProperty name="width" value="0.05" units="cm"/>
      <inkml:brushProperty name="height" value="0.05" units="cm"/>
    </inkml:brush>
  </inkml:definitions>
  <inkml:trace contextRef="#ctx0" brushRef="#br0">1 35 15960,'63'21'4192,"-71"-23"-2667,4-1-675,16-1-771,22 0-84,48 2 1,-31 1-35,8-1 32,118-8 398,-58-6-3775,-53 5-10102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1.924"/>
    </inkml:context>
    <inkml:brush xml:id="br0">
      <inkml:brushProperty name="width" value="0.05" units="cm"/>
      <inkml:brushProperty name="height" value="0.05" units="cm"/>
    </inkml:brush>
  </inkml:definitions>
  <inkml:trace contextRef="#ctx0" brushRef="#br0">35 39 13984,'14'21'1639,"-22"-36"603,-16-29 4371,24 45-6561,1 0 1,-1 1 0,0-1-1,0 0 1,0 1-1,-1-1 1,1 0-1,0 0 1,0 1-1,-1-1 1,0 2-1,-1 5 33,0 3-48,-2 15 268,-2 51 1,23 166-32,-11-170-244,5 30 74,-6-87 349,-5-16-429,0 1-1,0-1 1,1 0-1,-1 0 1,0 0-1,0 0 1,0 0-1,1 1 1,-1-1-1,0 0 1,0 0-1,0 0 1,1 0-1,-1 0 1,0 0-1,0 0 1,1 0-1,-1 0 1,0 0-1,0 0 1,1 0-1,-1 0 1,0 0-1,0 0 0,0 0 1,1 0-1,-1 0 1,0 0-1,0 0 1,1 0-1,-1 0 1,0-1-1,0 1 1,0 0-1,1 0 1,-1 0-1,0 0 1,0-1-1,0 1 1,0 0-1,1 0 1,-1 0-1,0 0 1,0-1-1,0 1 1,0 0-1,0 0 1,0-1-1,0 1 1,0 0-1,0 0 1,0 0-1,0-1 1,0 1-1,0 0 1,0 0-1,0-1 0,10-17 70,1 1-1,0 1 1,1 0-1,1 0 0,1 1 1,0 1-1,0 0 1,2 1-1,28-20 0,-15 17-80,17-3-4,-41 16-5,18-3 1,-16 5-4,-6 0 0,1 1 0,0-1 0,0 1 0,0 0 0,0 0 0,0 0 0,0 0 0,0 0 0,0 0 0,0 1 0,-1-1 0,1 1 0,2 0 0,-3-1 0,0 1-1,0-1 1,-1 1 0,1 0-1,-1-1 1,1 1-1,0-1 1,-1 1 0,1 0-1,-1 0 1,0-1-1,1 1 1,-1 0 0,1 0-1,-1-1 1,0 1-1,0 0 1,0 0 0,1 0-1,-1 0 1,0-1-1,0 1 1,0 0 0,0 1-1,-2 23-21,-8 21-27,4-22-29,2 0 1,-4 43 0,8-67 72,0 1 0,0 0-1,0-1 1,0 1 0,0-1 0,0 1 0,0-1 0,0 1 0,0-1-1,0 1 1,0-1 0,1 1 0,-1-1 0,0 1 0,0-1 0,1 1-1,-1-1 1,0 1 0,0-1 0,1 1 0,-1-1 0,1 0 0,-1 1-1,0-1 1,1 0 0,-1 1 0,1-1 0,-1 0 0,1 1 0,-1-1-1,1 0 1,-1 0 0,1 0 0,-1 1 0,1-1 0,-1 0 0,1 0-1,-1 0 1,2 0 0,21-6-457,-16 4 342,16-5-3321,13-3-13512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2.504"/>
    </inkml:context>
    <inkml:brush xml:id="br0">
      <inkml:brushProperty name="width" value="0.05" units="cm"/>
      <inkml:brushProperty name="height" value="0.05" units="cm"/>
    </inkml:brush>
  </inkml:definitions>
  <inkml:trace contextRef="#ctx0" brushRef="#br0">68 39 11656,'26'20'100,"-27"-20"-82,1 0 1,0 0 0,0 0 0,-1 0-1,1 0 1,0 0 0,0 0 0,0 0-1,-1 0 1,1 0 0,0 0-1,0 1 1,0-1 0,-1 0 0,1 0-1,0 0 1,0 0 0,0 1 0,0-1-1,-1 0 1,1 0 0,0 0-1,0 0 1,0 1 0,0-1 0,0 0-1,0 0 1,0 1 0,0-1 0,-1 0-1,1 0 1,0 0 0,0 1 0,0-1-1,0 0 1,0 0 0,0 1-1,0-1 1,0 0 0,1 0 0,-1 0-1,0 1 1,0-1 0,0 0 0,0 0-1,0 0 1,0 1 0,0-1 0,0 0-1,1 0 1,-1 0 0,0 1-1,0-1 1,0 0 0,0 0 0,0 0-1,1 0 1,-1 0 0,0 1 0,-14-1 3011,13 0-2635,8 11 809,-3-9-1035,0-1 0,0 1 0,0-1 1,0 0-1,0 0 0,0-1 0,0 1 0,0-1 0,0 1 1,1-1-1,-1-1 0,0 1 0,0-1 0,0 1 1,0-1-1,7-2 0,-5 0 138,1 1 0,-1-1 0,1 0 0,-1-1 0,0 0 0,0 0 0,0 0 1,7-7-1,-12 10-212,0 0 1,0 0-1,-1 0 1,1 0-1,0 0 1,0 0 0,0 0-1,-1 0 1,1 0-1,-1 0 1,1 0-1,-1-1 1,1 1-1,-1 0 1,0 0 0,1-1-1,-1 1 1,0-2-1,0 2-49,0 0 0,-1 1 0,1-1 0,0 0 0,-1 0 0,1 0-1,0 1 1,-1-1 0,1 0 0,-1 0 0,1 1 0,-1-1 0,0 0 0,1 1 0,-1-1-1,0 1 1,1-1 0,-1 1 0,0-1 0,-1 0 0,-1 0 22,0 0 1,0 0-1,0 0 0,0 0 1,0 0-1,-1 1 0,1-1 1,0 1-1,-1 0 0,1 0 1,0 0-1,-7 1 1,-4 3 19,-1 1 1,0 0-1,1 1 1,0 1-1,1 0 0,0 0 1,-15 12-1,24-15-72,0 0-1,0 1 1,0-1-1,0 1 1,1 0-1,0 0 0,0 0 1,1 0-1,-1 0 1,1 1-1,0-1 1,0 1-1,-1 8 0,1-8-8,2-2-2,-1-1 0,1 0 1,-1 1-1,1-1 0,0 0 0,0 1 0,1-1 0,-1 0 1,1 1-1,-1-1 0,1 0 0,0 0 0,0 1 0,1-1 1,1 3-1,1 1 6,0 0 0,1 0 0,8 9 0,-12-15-11,2 1 2,0 0-1,0 0 1,0 0 0,0 0 0,0 0 0,1-1 0,-1 1-1,1-1 1,0 0 0,-1 0 0,1-1 0,-1 1-1,1-1 1,0 1 0,4-1 0,-3 0-1,10 1 0,0-1 0,0-1 0,0 0 0,1-1 0,-1-1 0,-1 0 0,22-8 0,45-21-1465,-59 23-1179,27-12-13810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3.086"/>
    </inkml:context>
    <inkml:brush xml:id="br0">
      <inkml:brushProperty name="width" value="0.05" units="cm"/>
      <inkml:brushProperty name="height" value="0.05" units="cm"/>
    </inkml:brush>
  </inkml:definitions>
  <inkml:trace contextRef="#ctx0" brushRef="#br0">49 1 16855,'-25'24'200,"24"-24"-139,1 0 0,0 0 0,-1 0 0,1 1-1,0-1 1,0 0 0,-1 0 0,1 0 0,0 0-1,-1 0 1,1 0 0,0 0 0,-1 0 0,1 0-1,0 0 1,-1 0 0,1 0 0,0 0-1,-1 0 1,1 0 0,0 0 0,-1 0 0,1 0-1,0 0 1,-1-1 0,1 1 0,0 0 0,0 0-1,-1 0 1,1 0 0,0-1 0,0 1 0,-1 0-1,1 0 1,0-1 0,0 1 0,0 0-1,-1 0 1,1-1 0,0 1 0,0 0 0,0-1-1,0 1 1,0 0 0,0-1 0,-1 1 0,1 0-1,0-1 1,0 1 15,0-1 1,0 1-1,0 0 0,-1 0 1,1-1-1,0 1 0,0 0 1,0-1-1,0 1 0,0 0 1,0-1-1,0 1 0,0-1 1,0 1-1,0 0 0,0-1 1,0 1-1,0 0 0,0-1 1,0 1-1,0 0 0,0-1 1,0 1-1,0 0 0,0-1 1,1 1-1,-1 0 0,0-1 0,0 1 1,0 0-1,1 0 0,-1-1 1,0 1-1,0 0 0,1 0 1,-1-1-1,0 1 0,0 0 1,1 0-1,-1 0 0,0-1 1,1 1-1,-1 0 0,1 0 1,-1 15 696,-4 126 379,-4 26-900,5-139-98,3 53-1,1-49-93,11 151 361,-12-182-415,0 0 1,0-1-1,0 1 1,0 0 0,0-1-1,0 1 1,0 0-1,1-1 1,-1 1-1,0 0 1,0-1-1,1 1 1,-1 0-1,0-1 1,1 1-1,-1-1 1,1 1-1,-1-1 1,1 1 0,-1-1-1,1 1 1,-1-1-1,1 1 1,-1-1-1,1 0 1,0 1-1,-1-1 1,1 0-1,-1 0 1,1 1-1,0-1 1,-1 0 0,1 0-1,0 0 1,-1 0-1,2 0 1,27-3 82,-23 2-57,0 0-5,0-1 0,-1 1 0,1-1 0,-1 0 0,0-1 0,0 1 0,0-1 0,9-6 0,38-35-616,-24 18-2200,19-14-13657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3.442"/>
    </inkml:context>
    <inkml:brush xml:id="br0">
      <inkml:brushProperty name="width" value="0.05" units="cm"/>
      <inkml:brushProperty name="height" value="0.05" units="cm"/>
    </inkml:brush>
  </inkml:definitions>
  <inkml:trace contextRef="#ctx0" brushRef="#br0">0 41 17839,'49'31'46,"-43"-28"182,-8-3-142,1 0 0,0-1 0,0 0 0,-1 1 0,1-1 0,0 0 0,0 1 0,0-1-1,0 0 1,0 0 0,0 0 0,0 0 0,0 0 0,0 0 0,0 0 0,0 0 0,1-1 0,-1 1 0,0 0 0,0-2 0,23 3 1827,-13 2-1771,21 2 382,199-16 1040,-60-6-546,20-6-722,-186 24-487,13-2 285,-4-3-3567</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3.947"/>
    </inkml:context>
    <inkml:brush xml:id="br0">
      <inkml:brushProperty name="width" value="0.05" units="cm"/>
      <inkml:brushProperty name="height" value="0.05" units="cm"/>
    </inkml:brush>
  </inkml:definitions>
  <inkml:trace contextRef="#ctx0" brushRef="#br0">196 36 14704,'0'-2'267,"-1"0"0,1 1 0,-1-1 0,0 1 0,0-1 0,0 1 0,0-1 0,0 1 0,0 0 0,0-1 0,-1 1 0,1 0 0,0 0 0,-3-2 0,2 3-9,0 0 0,1 0-1,-1 0 1,0 0 0,1 1-1,-1-1 1,0 1 0,1-1 0,-1 1-1,0-1 1,1 1 0,-1 0-1,1 0 1,-1 0 0,-1 1 0,-43 21 684,32-17-789,0 1-1,-14 9 1,24-13-138,0 0 1,0 0-1,0 1 0,0 0 1,0 0-1,1 0 1,-1 0-1,1 0 1,-5 10-1,7-11-11,0-1-1,0 1 1,0 0-1,0 0 1,1 0 0,-1 0-1,1 0 1,0 0-1,0 0 1,0 0-1,0 0 1,0 0-1,1 5 1,2 17 40,-4-19-30,3 29 20,-2-27-35,0-7 2,0 0 0,0 0 0,0-1-1,0 1 1,0 0 0,0 0 0,0 0 0,0 0-1,1 0 1,-1-1 0,0 1 0,0 0 0,1 0-1,-1 0 1,0 0 0,1-1 0,-1 1 0,1 0-1,-1-1 1,2 2 0,1 0 1,1 0 0,-1 0 0,0-1 0,1 0 0,-1 1 0,1-1 0,0 0 0,0-1 0,-1 1 0,6 0 0,-3 0 7,-1 0 0,1-1 1,0 0-1,0 0 0,0 0 0,0 0 0,0-1 0,0 0 0,-1-1 0,1 1 0,0-1 0,-1 0 0,1 0 0,-1-1 1,9-5-1,81-46 344,-77 41-284,-1-1 1,18-17-1,-34 29-44,1 0 0,-1 0 0,1 0 0,-1-1 0,0 1 0,0 0 0,0-1 0,0 1 0,0-1 0,-1 1 0,1-1 0,-1 1 0,0-1-1,0-4 1,1 3-2,-1 3-16,0 0-1,0 0 1,0 0-1,-1 0 1,1 0-1,0 0 1,0 0-1,0 0 0,-1 0 1,1 0-1,-1 0 1,1 0-1,-1 0 1,1 0-1,-1 0 1,1 1-1,-1-1 1,0 0-1,1 0 1,-1 1-1,-1-2 1,-1 0 10,-43-51 173,39 48-124,-5 1-47,0 1 0,0 0-1,0 1 1,0 0 0,-1 1-1,-21 0 1,23 2-9,1 0 0,-1 1 0,0 0 0,1 1 0,-1 0 0,1 1 0,0 0 0,0 1 0,1 0 0,-11 6 1,5 4-5,14-13 15,0-1 0,0 0 0,1 0 0,-1 1-1,0-1 1,1 0 0,-1 1 0,1-1 0,-1 1 0,1-1 0,0 1 0,0-1-1,0 0 1,0 1 0,0-1 0,0 1 0,0-1 0,0 1 0,0-1-1,1 1 1,-1-1 0,1 1 0,0 1 0,2 2-509,0 0 1,0-1 0,0 1-1,8 8 1,-4-6-1309,18 27-13823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6:42:56.809"/>
    </inkml:context>
    <inkml:brush xml:id="br0">
      <inkml:brushProperty name="width" value="0.05" units="cm"/>
      <inkml:brushProperty name="height" value="0.05" units="cm"/>
      <inkml:brushProperty name="ignorePressure" value="1"/>
    </inkml:brush>
  </inkml:definitions>
  <inkml:trace contextRef="#ctx0" brushRef="#br0">1 1,'0'0,"32"0,1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5.905"/>
    </inkml:context>
    <inkml:brush xml:id="br0">
      <inkml:brushProperty name="width" value="0.05" units="cm"/>
      <inkml:brushProperty name="height" value="0.05" units="cm"/>
    </inkml:brush>
  </inkml:definitions>
  <inkml:trace contextRef="#ctx0" brushRef="#br0">105 16 13176,'-20'37'97,"20"-38"-76,0 1 0,0 0 0,0 0 1,0 0-1,-1 0 0,1 0 0,0 0 0,0 0 0,0-1 1,0 1-1,0 0 0,0 0 0,0 0 0,0 0 0,0 0 0,0 0 1,0 0-1,0 0 0,0 0 0,0 0 0,-1-1 0,1 1 1,0 0-1,0 0 0,0 0 0,0 0 0,0 0 0,0 0 1,0 0-1,0 0 0,-1 0 0,1 0 0,0 0 0,0 0 0,0 0 1,0 0-1,0 0 0,0 0 0,0 0 0,-1 0 0,1 0 1,0 0-1,0 0 0,0 0 0,0 0 0,2-11 213,0 8 25,-1 0-1,0-1 1,-1 1 0,1 0-1,-1-1 1,1 1-1,-1-1 1,-1-3-1,1 6-187,-1 1-1,1 0 0,-1-1 1,1 1-1,-1 0 0,1-1 0,-1 1 1,1 0-1,-1-1 0,0 1 1,1 0-1,-1 0 0,0 0 0,1 0 1,-1 0-1,0 0 0,1 0 0,-1 0 1,1 0-1,-1 0 0,0 0 1,1 0-1,-1 0 0,0 1 0,1-1 1,-1 0-1,1 0 0,-1 1 0,0-1 1,1 0-1,-1 1 0,0 0 1,-17 9 404,16-9-433,-1 1-1,1 0 1,0 0 0,0 0-1,0 0 1,0 1-1,0-1 1,1 1 0,-1-1-1,1 1 1,-1-1 0,1 1-1,0 0 1,0-1-1,0 1 1,0 0 0,1 0-1,-1 0 1,1 0 0,0 0-1,-1 0 1,1 0-1,1 0 1,-1 0 0,0-1-1,1 1 1,-1 0 0,1 0-1,0 0 1,0 0-1,3 4 1,-3-3-42,0-1 0,0 1 0,0-1 0,1 1 0,0-1 0,0 0 0,0 0 0,0 0 0,0 0 0,4 4 0,2 1-5,9 7 40,1 0 0,0-1 0,0-2 0,28 15 1,-45-26-32,0-1 0,-1 0 0,1 0 0,0 1 0,-1-1 0,1 1 0,-1-1 0,1 0 0,0 1 0,-1-1 0,1 1 0,-1-1 0,1 1 0,-1-1 0,0 1 1,1 0-1,-1-1 0,0 1 0,1 0 0,-1-1 0,0 1 0,0 0 0,1-1 0,-1 1 0,0 0 0,0-1 0,0 1 0,0 0 0,0 1 0,0-1 2,-1 1 1,0-1-1,1 0 0,-1 1 0,0-1 1,0 0-1,0 1 0,0-1 0,0 0 0,0 0 1,0 0-1,0 0 0,0 0 0,-3 1 0,-1 2 12,0 0-1,0-1 1,0 0-1,-1 0 1,1-1 0,-1 1-1,0-1 1,1 0-1,-1-1 1,0 1-1,0-1 1,0-1-1,-1 1 1,-8-1-1,9-1-515,0 0 1,-1 0-1,1 0 0,1-1 0,-12-4 0,-14-7-12281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4.304"/>
    </inkml:context>
    <inkml:brush xml:id="br0">
      <inkml:brushProperty name="width" value="0.05" units="cm"/>
      <inkml:brushProperty name="height" value="0.05" units="cm"/>
    </inkml:brush>
  </inkml:definitions>
  <inkml:trace contextRef="#ctx0" brushRef="#br0">324 1 17927,'-33'40'159,"30"-35"636,20-38 2411,-10 27-1608,-10 15-549,0 3-904,-9 44 407,-9 91 0,5 3-24,12 28-278,6-111-202,17 156 157,-19-220-199,-1 1 1,1 0 0,-1-1-1,1 1 1,-1-1 0,0 1-1,0-1 1,0 0 0,-1 1-1,-2 3 1,1-1 2,0 0 3,0-1-1,-1 0 0,1 1 0,-1-2 0,-1 1 0,1 0 1,-1-1-1,-7 7 0,5-5-5,6-6-5,1 1 0,0-1 0,-1 1 0,1-1 0,-1 0 0,1 1 0,0-1-1,-1 0 1,1 1 0,-1-1 0,1 0 0,-1 0 0,1 1 0,-1-1 0,1 0 0,-1 0 0,1 0 0,-1 0-1,0 0 1,1 0 0,-2 0 0,-28 0 19,26-2-19,-1 1 0,1 0-1,-1-1 1,1 0 0,0 0 0,-7-4 0,3 0-156,1 0 0,-1 0 0,1-1 0,0 0 0,1 0 0,-8-11 0,0 0-2082,-45-50-14402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4.674"/>
    </inkml:context>
    <inkml:brush xml:id="br0">
      <inkml:brushProperty name="width" value="0.05" units="cm"/>
      <inkml:brushProperty name="height" value="0.05" units="cm"/>
    </inkml:brush>
  </inkml:definitions>
  <inkml:trace contextRef="#ctx0" brushRef="#br0">53 1 15688,'0'0'0,"-11"17"0,-4 11 0,-11 16-11288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5.060"/>
    </inkml:context>
    <inkml:brush xml:id="br0">
      <inkml:brushProperty name="width" value="0.05" units="cm"/>
      <inkml:brushProperty name="height" value="0.05" units="cm"/>
    </inkml:brush>
  </inkml:definitions>
  <inkml:trace contextRef="#ctx0" brushRef="#br0">105 140 14344,'0'3'-235,"1"12"1146,0-14 415,2-10 193,0 0-416,0 0-1,0 0 1,1 0 0,8-14 0,-8 17-892,1 0 0,-1 0 0,1 0 0,1 1 0,-1-1 0,1 2 0,0-1 0,0 0 0,1 1 0,9-5 1,-7 5-115,-1-1 0,1 2 0,0-1 0,0 1 0,0 1 0,0-1 0,1 2 0,-1-1 0,1 1 0,-1 1 0,1-1 0,-1 2 0,1-1 0,-1 1 0,0 1 0,1 0 0,-1 0 0,11 5 0,-16-5-93,1 0-1,-1 0 0,0 0 0,0 1 0,-1 0 0,1 0 0,-1 0 0,1 0 0,-1 1 1,0-1-1,4 7 0,3 9-2,-10-15-2,1 0-1,-1 1 0,0-1 1,-1 0-1,1 0 1,-1 0-1,1 0 1,-1 0-1,0-1 0,-1 1 1,1 0-1,-1 0 1,1-1-1,-1 1 0,-5 6 1,0 0-8,0 0 0,-1 0 0,-14 14 0,15-16 6,5-6-1,1 0 0,-1 0 0,0 0 0,0-1 0,0 1 1,0 0-1,0-1 0,-1 1 0,1-1 0,0 0 0,-5 2 0,-46 18-44,-66 16 0,110-34 37,0-1-1,-1-1 0,1 0 0,0 0 0,-16-1 0,13 0 6,8 0-4,0 0 0,-1 0-1,1 0 1,0-1 0,-1 0 0,1 1-1,0-1 1,0-1 0,0 1 0,0-1 0,0 0-1,0 1 1,0-2 0,0 1 0,1 0-1,-1-1 1,1 0 0,0 0 0,0 0-1,0 0 1,0 0 0,0 0 0,1-1-1,-3-4 1,4 7-8,1 0 0,0 0 0,0 0 1,0 0-1,-1 0 0,1 0 0,0 0 0,1 0 0,-1 0 0,0 0 0,0 0 0,0 0 0,0 0 0,1 0 1,-1 0-1,1 0 0,-1 0 0,1 0 0,-1 0 0,1 0 0,0-1 0,1-1-28,17-25-3227,6-15-12873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5.415"/>
    </inkml:context>
    <inkml:brush xml:id="br0">
      <inkml:brushProperty name="width" value="0.05" units="cm"/>
      <inkml:brushProperty name="height" value="0.05" units="cm"/>
    </inkml:brush>
  </inkml:definitions>
  <inkml:trace contextRef="#ctx0" brushRef="#br0">1 20 13720,'28'-15'5320,"-28"15"-5257,-1 0 11,1 0 0,0 1 0,0-1 0,0 0 0,0 1 0,0-1 0,0 0 0,0 1 0,0-1 0,0 0 0,0 1 0,0-1 0,0 0 0,0 1 0,0-1 0,0 0 0,0 1 0,0-1 0,0 0 0,0 0 0,0 1-1,1-1 1,-1 0 0,0 1 0,0-1 0,0 0 0,0 0 0,1 1 0,-1-1 0,0 0 0,0 0 0,1 1 0,-1-1 0,0 0 0,1 0 0,-1 0 0,0 0 0,0 0 0,1 1 0,-1-1 0,0 0 0,1 0 0,-1 0 0,0 0 0,1 0 0,-1 0-1,0 0 1,1 0 0,-1 0 0,0 0 0,1 0 0,-1 0 0,138-4 1121,-72-3-3844,-34 3-12344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5.810"/>
    </inkml:context>
    <inkml:brush xml:id="br0">
      <inkml:brushProperty name="width" value="0.05" units="cm"/>
      <inkml:brushProperty name="height" value="0.05" units="cm"/>
    </inkml:brush>
  </inkml:definitions>
  <inkml:trace contextRef="#ctx0" brushRef="#br0">89 72 11384,'-22'-17'1085,"20"15"-557,1 0 1,-1-1-1,0 1 1,1-1-1,-1 1 1,1-1-1,0 1 1,0-1-1,0 0 1,0 0-1,0 0 1,1 1-1,-1-1 1,1 0-1,-1 0 1,1 0-1,1-6 1010,-2 11-1160,-6 18-239,1 1 1,0 0 0,2 1 0,1-1-1,-2 39 1,6-41-128,-1 27 24,0-41-33,-7 144 70,9-131-70,-1 23 8,-2-7 1,-1 5 34,-7 41 0,9-79-98,-2 12 395,2-12-409,0-1 0,0 0 0,0 0 0,0 0 0,0 0 1,0 1-1,0-1 0,0 0 0,0 0 0,0 0 0,0 0 0,1 0 1,-1 1-1,0-1 0,0 0 0,0 0 0,0 0 0,0 0 0,0 0 1,1 0-1,-1 1 0,0-1 0,0 0 0,0 0 0,0 0 0,0 0 1,1 0-1,-1 0 0,0 0 0,0 0 0,0 0 0,0 0 0,1 0 1,-1 0-1,0 0 0,0 0 0,0 0 0,1 0 0,-1 0 0,0 0 1,0 0-1,0 0 0,0 0 0,1 0 0,-1 0 0,0 0 0,0 0 1,0-1-1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6.362"/>
    </inkml:context>
    <inkml:brush xml:id="br0">
      <inkml:brushProperty name="width" value="0.05" units="cm"/>
      <inkml:brushProperty name="height" value="0.05" units="cm"/>
    </inkml:brush>
  </inkml:definitions>
  <inkml:trace contextRef="#ctx0" brushRef="#br0">59 48 13000,'-4'6'558,"3"-4"-236,0-1 0,-1 1 0,1 0 0,0 0 0,0 0 0,0-1 0,0 1 0,0 0 0,1 0-1,-1 0 1,0 1 0,1-1 0,0 0 0,-1 0 0,1 3 0,1-4-225,1 0-1,-1 0 1,0 0 0,1 0 0,-1-1-1,0 1 1,1 0 0,-1-1 0,1 1-1,-1-1 1,1 0 0,0 1 0,-1-1-1,1 0 1,-1 0 0,1 0 0,2-1-1,28-2 349,-31 3-393,15-3 530,1 0 1,-1-2-1,24-9 0,-32 11-264,0-1 0,-1 0 0,1 0 0,-1-1 0,0 0 0,0 0 0,0-1 0,9-9 0,-16 15-302,1-1 1,-1 1-1,0 0 1,0 0-1,0 0 0,0-1 1,0 1-1,1 0 1,-1 0-1,0 0 1,0-1-1,0 1 0,0 0 1,0 0-1,0 0 1,0-1-1,0 1 1,0 0-1,0 0 0,0-1 1,0 1-1,0 0 1,0 0-1,0-1 1,0 1-1,0 0 0,0 0 1,0-1-1,0 1 1,0 0-1,-1 0 1,1 0-1,0-1 0,0 1 1,0 0-1,-10-5 229,-16 1 100,15 4-304,-1 0 0,1 1-1,0 0 1,0 1 0,0 0-1,0 0 1,0 1-1,0 1 1,1 0 0,-1 0-1,1 1 1,0 0 0,1 1-1,-1 0 1,-14 13 0,19-13-27,0 0 1,0-1-1,1 2 0,0-1 1,0 0-1,1 1 1,-1 0-1,2 0 0,-1 0 1,1 0-1,0 0 0,0 0 1,1 1-1,0-1 1,0 1-1,1-1 0,0 1 1,1 9-1,0-15-11,0 0-1,0 0 0,0 0 1,0 1-1,0-1 1,1 0-1,-1 0 0,1-1 1,-1 1-1,1 0 1,0 0-1,0-1 0,-1 1 1,1-1-1,0 0 1,1 1-1,2 0 1,-3-1-2,6 3 4,0 0-1,1-1 0,-1 0 1,1-1-1,-1 0 0,1 0 0,0-1 1,0 0-1,0 0 0,16-2 0,-17 1-3,0-1-1,0 0-1,0-1 1,-1 0-1,1 0 1,-1-1-1,1 0 0,-1 0 1,0-1-1,0 1 1,10-9-1,-10 7-1,30-19-3460,21-14-13844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6.890"/>
    </inkml:context>
    <inkml:brush xml:id="br0">
      <inkml:brushProperty name="width" value="0.05" units="cm"/>
      <inkml:brushProperty name="height" value="0.05" units="cm"/>
    </inkml:brush>
  </inkml:definitions>
  <inkml:trace contextRef="#ctx0" brushRef="#br0">527 141 14880,'-38'38'194,"38"-38"-169,0 1 1,0-1-1,0 0 0,0 0 1,0 0-1,0 0 0,0 0 0,-1 0 1,1 1-1,0-1 0,0 0 1,0 0-1,0 0 0,0 0 0,0 0 1,0 0-1,-1 0 0,1 0 1,0 0-1,0 0 0,0 1 0,0-1 1,0 0-1,-1 0 0,1 0 1,0 0-1,0 0 0,0 0 0,0 0 1,0 0-1,-1 0 0,1 0 1,0 0-1,0 0 0,0-1 0,0 1 1,0 0-1,-1 0 0,1 0 1,0 0-1,0 0 0,0 0 0,0 0 1,0 0-1,0 0 0,-1 0 1,1 0-1,0-1 0,0 1 0,0 0 1,0 0-1,0 0 0,0 0 1,0 0-1,0 0 0,0-1 0,0 1 1,0 0-1,-1 0 0,1 0 1,0 0-1,0-1 0,0 1 0,0-9 304,6-22 389,-3 19 129,-1 0 0,0 0-1,0-19 1,-2 28-732,-1 0 0,1 0 0,-1-1 0,1 1 0,-1 0 0,0 0-1,0 0 1,-1 0 0,1 0 0,-1 1 0,1-1 0,-1 0 0,0 1 0,0-1 0,0 1 0,0-1 0,0 1 0,-1 0 0,1 0-1,-1 0 1,1 0 0,-1 1 0,0-1 0,0 1 0,0-1 0,0 1 0,0 0 0,0 0 0,0 0 0,0 1 0,0-1 0,0 1-1,0 0 1,-1 0 0,1 0 0,0 0 0,0 0 0,0 1 0,0-1 0,-4 2 0,-2 1-52,1-1 0,0 2 0,0-1 0,0 1 0,0 1 1,0-1-1,1 1 0,0 0 0,0 1 0,1 0 0,-9 9 0,9-7-51,3-5 2,0 1 0,1-1-1,-1 1 1,1 0 0,0 0-1,-2 7 1,-7 21 40,2 0-1,-9 57 0,16-81-41,2-1-1,-1 0 0,1 0 1,0 1-1,0-1 0,1 0 1,1 10-1,4 23 50,14 153 141,-15-50-138,-10-45-32,3-81-27,-2 13-3,3-21 0,-15 37 4,13-37-4,-19 30 4,10-20 0,-5 3-1,11-18-4,0-2 1,3-1-5,1 0 1,-1 0-1,0 0 1,0 0-1,0-1 1,0 1-1,0-1 1,1 1-1,-1-1 1,0 0-1,0 0 1,0-1-1,0 1 1,0 0-1,0-1 1,0 0-1,0 0 1,0 0-1,-2-1 1,0 0-20,1 0 0,0-1 0,-1 1 0,1-1 0,1 0 0,-1 0 0,0 0 0,1-1 0,-1 1 0,1-1 0,0 0 0,0 0 0,-2-5 1,-26-57-2606,29 62 1851,-28-60-15590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7.261"/>
    </inkml:context>
    <inkml:brush xml:id="br0">
      <inkml:brushProperty name="width" value="0.05" units="cm"/>
      <inkml:brushProperty name="height" value="0.05" units="cm"/>
    </inkml:brush>
  </inkml:definitions>
  <inkml:trace contextRef="#ctx0" brushRef="#br0">0 47 18551,'10'47'163,"-10"-46"-135,0-1 0,0 0 0,0 0 0,0 1 0,1-1-1,-1 0 1,0 1 0,0-1 0,0 0 0,0 0 0,0 1 0,1-1 0,-1 0 0,0 0 0,0 0-1,0 1 1,1-1 0,-1 0 0,0 0 0,0 0 0,1 1 0,-1-1 0,0 0 0,0 0 0,1 0-1,-1 0 1,0 0 0,0 0 0,1 0 0,-1 0 0,0 0 0,1 0 0,-1 0 0,0 0 0,1 0-1,-1 0 1,0 0 0,0 0 0,1 0 0,-1 0 0,0 0 0,1 0 0,-1 0 0,0 0-1,0 0 1,1-1 0,-1 1 0,0 0 0,0 0 0,0 0 0,1-1 0,-1 1 0,0 0 0,0-1-1,1 1 72,6-5 46,-1 1 67,0 1 0,0-1 0,14-4-1,26-6 459,-3 7 212,68-1 1,-88 7-840,36 0 884,-45 1-792,0 0 0,0 0 0,0-2 0,0 0 0,0 0 0,19-7 0,-5-2-3247,18-4-12601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7.646"/>
    </inkml:context>
    <inkml:brush xml:id="br0">
      <inkml:brushProperty name="width" value="0.05" units="cm"/>
      <inkml:brushProperty name="height" value="0.05" units="cm"/>
    </inkml:brush>
  </inkml:definitions>
  <inkml:trace contextRef="#ctx0" brushRef="#br0">149 38 15416,'-37'31'226,"37"-31"-193,0 0 0,0 0 0,0 0 0,0 1 0,-1-1-1,1 0 1,0 0 0,0 0 0,0 0 0,0 0 0,-1 1 0,1-1-1,0 0 1,0 0 0,0 0 0,0 0 0,-1 0 0,1 0 0,0 0 0,0 0-1,-1 0 1,1 0 0,0 0 0,0 0 0,0 1 0,-1-2 0,1 1-1,0 0 1,0 0 0,0 0 0,-1 0 0,1 0 0,0 0 0,0 0 0,-1 0-1,1 0 1,0 0 0,0 0 0,0 0 0,0-1 0,-1 1 0,1 0 0,0 0-1,0 0 1,0 0 0,0 0 0,-1-1 0,1 1 0,0 0 0,0 0-1,0 0 1,0-1 0,0 1 0,0 0 0,0 0 0,0 0 0,0-1 0,0 1-1,0 0 1,0 0 0,0 0 0,0-1 0,0 1 0,0 0 0,0-1 97,-1-1 91,1-1 0,1 1-1,-1-1 1,0 1 0,0-1 0,1 1 0,0-1 0,-1 1 0,2-3-1,0 0 545,-1 1 0,1-1 0,-1 0 0,-1 0 0,2-8 0,-2 13-712,-1 1-1,1 0 1,0 0-1,0 0 0,0-1 1,0 1-1,-1 0 1,1 0-1,0-1 1,-1 1-1,1 0 0,-1 0 1,1-1-1,-1 1 1,0 0-1,-9 16 233,-4 22 7,2-7-49,-11 45 0,-5 59-35,18-82-176,6-19-7,0 2-20,2-26-5,1-1 0,4 30 0,4 28-21,-7-67 18,0 0 1,1-1-1,-1 1 0,0 0 1,0 0-1,0 0 1,1-1-1,-1 1 0,1 0 1,-1 0-1,0-1 1,1 1-1,-1 0 0,1-1 1,-1 1-1,1 0 1,0-1-1,-1 1 0,1-1 1,0 1-1,-1-1 1,1 1-1,0-1 1,0 0-1,-1 1 0,1-1 1,0 0-1,0 0 1,0 1-1,-1-1 0,1 0 1,0 0-1,0 0 1,1 0-1,1 0-3,1 0-1,-1 0 1,0 0 0,0-1 0,0 1-1,0-1 1,0 1 0,0-1 0,4-2 0,3-2-19,0 1 0,-1-2 1,1 1-1,-2-1 1,1-1-1,0 0 1,-1 0-1,9-11 1,-11 10-905,0 0 1,0 0-1,7-16 1,5-9-14818</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8.011"/>
    </inkml:context>
    <inkml:brush xml:id="br0">
      <inkml:brushProperty name="width" value="0.05" units="cm"/>
      <inkml:brushProperty name="height" value="0.05" units="cm"/>
    </inkml:brush>
  </inkml:definitions>
  <inkml:trace contextRef="#ctx0" brushRef="#br0">0 80 17655,'21'8'123,"-16"-5"24,0-1 0,0 0 0,0 0 0,0-1 0,0 0 0,10 2 0,-8-4 386,0 0-1,0 0 0,0 0 0,12-5 0,16-3 219,10 2-161,94-8 770,-88 9-1104,47-14-11,-47 4-3290,2-2-11948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6.233"/>
    </inkml:context>
    <inkml:brush xml:id="br0">
      <inkml:brushProperty name="width" value="0.05" units="cm"/>
      <inkml:brushProperty name="height" value="0.05" units="cm"/>
    </inkml:brush>
  </inkml:definitions>
  <inkml:trace contextRef="#ctx0" brushRef="#br0">7 73 14616,'-6'28'249,"5"-25"998,3-6-1,1-2-1018,1 0 0,-1 0 0,1 1-1,0-1 1,1 1 0,-1 0 0,1 0 0,-1 1-1,1-1 1,0 1 0,0 0 0,1 0 0,6-2-1,4-1-119,0 1 0,1 1 0,29-4 0,9 0-33,-28 3-2662,16-2-10152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8.411"/>
    </inkml:context>
    <inkml:brush xml:id="br0">
      <inkml:brushProperty name="width" value="0.05" units="cm"/>
      <inkml:brushProperty name="height" value="0.05" units="cm"/>
    </inkml:brush>
  </inkml:definitions>
  <inkml:trace contextRef="#ctx0" brushRef="#br0">368 7 16855,'-8'9'488,"-5"1"2701,12-10-3073,0-1 0,1 1-1,-1 0 1,0 0 0,0-1 0,0 1-1,0-1 1,1 1 0,-1 0 0,0-1-1,1 0 1,-1 1 0,0-1 0,1 1-1,-1-1 1,0 0 0,1 1 0,-1-1 0,0-1-1,-1 1-8,0-1 1,0 1-1,0-1 0,0 1 0,0 0 0,-1 0 1,1 0-1,0 0 0,-1 1 0,1-1 0,-1 1 1,1-1-1,0 1 0,-4 0 0,1-1 109,-4 1-147,1-1-1,0 1 0,-1 1 1,1 0-1,0 0 1,0 1-1,0-1 1,0 2-1,0-1 0,0 1 1,0 1-1,-11 6 1,-6 3 71,1 2 0,-29 22 1,43-27-123,-1 1 0,2 0 0,-1 1 0,-11 19 1,19-28-11,1 1-1,0-1 1,0 0 0,0 1 0,0-1 0,0 0 0,1 1 0,-1-1 0,1 1 0,0-1 0,0 1 0,0-1 0,1 5 0,0-3 1,2 5 39,2-4-37,1 1 0,-1-1 1,1 0-1,0 0 0,1 0 1,-1-1-1,11 6 1,1 0 1,28 13 1,-43-22-7,0-1 0,0 1 0,1-1 0,-1 0 0,1 0 0,-1 0 0,1 0 0,-1-1 0,5 1 0,5 0 3,30 3-2,-34-4-36,0 0 0,-1 0 0,1-1 0,-1-1-1,1 1 1,-1-1 0,0-1 0,12-4 0,21-12-3355,6-2-12396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8.766"/>
    </inkml:context>
    <inkml:brush xml:id="br0">
      <inkml:brushProperty name="width" value="0.05" units="cm"/>
      <inkml:brushProperty name="height" value="0.05" units="cm"/>
    </inkml:brush>
  </inkml:definitions>
  <inkml:trace contextRef="#ctx0" brushRef="#br0">252 46 16224,'-4'1'-161,"-1"1"575,-1 0 1,1 0 0,0-1-1,-10 2 1,14-3-211,-1 0 1,1 0-1,-1 0 1,1 0-1,0 0 1,-1-1-1,1 1 1,0 0-1,-1-1 1,1 1-1,0-1 1,-1 1-1,1-1 0,0 1 1,0-1-1,0 0 1,0 0-1,0 0 1,0 0-1,0 0 1,0 0-1,0 0 1,-2-2-1,2 2-122,0 0-1,0 0 0,0 0 0,0 1 1,0-1-1,-1 0 0,1 1 0,0-1 1,-1 1-1,1-1 0,0 1 0,-1-1 1,1 1-1,-1 0 0,1 0 0,0 0 1,-1 0-1,1 0 0,-1 0 0,1 0 0,0 0 1,-1 0-1,1 1 0,-3 0 0,-33 12 120,33-12-153,-3 2-16,0 0 1,0 1-1,0 0 0,0 0 0,1 0 1,-1 0-1,1 1 0,0 0 0,1 1 1,-1-1-1,1 1 0,0 0 0,1 1 1,-1-1-1,-5 12 0,9-13-17,0-1 0,0 1 0,0 0 0,1 0 0,-1 0 0,1-1 0,0 1 0,1 0 0,-1 0 0,1 0 0,0 0 0,0-1 0,0 1 0,1 0 0,-1-1 0,1 1 0,0-1 0,1 0 0,-1 0 0,1 0 0,0 0-1,0 0 1,0 0 0,0-1 0,1 1 0,0-1 0,-1 0 0,1 0 0,0 0 0,5 2 0,-2-2 5,0 0 0,1-1 0,-1 0 0,1 0-1,-1-1 1,1 1 0,0-2 0,-1 1 0,1-1 0,0 0-1,-1-1 1,1 0 0,0 0 0,-1-1 0,1 1 0,10-6 0,16-5 85,0-2 0,37-22 1,-68 34-65,0 0 0,-1 0 0,1-1 0,-1 1 0,0-1 0,1 1 1,-1-1-1,0 0 0,-1 0 0,1 0 0,0 0 0,-1 0 0,2-5 1,-1 3-8,-1 2-9,1-1 0,-1 1-1,-1-1 1,1 1 0,0-1 0,-1 0-1,0 1 1,0-1 0,0 0 0,-1-5-1,1 3 3,-1 3-7,0-1 0,0 1 0,0 0-1,0 0 1,-1 0 0,1 0 0,-1 0 0,0 0 0,0 0 0,0 1 0,0-1 0,0 0-1,-1 1 1,-3-3 0,3 2 10,-2-2 18,0 0 0,0 1 0,0 0 0,-1 0 1,0 0-1,0 0 0,0 1 0,0 0 0,0 1 0,-7-3 0,6 2 52,-3-1-60,1 1-1,-1 0 1,0 0 0,0 1-1,0 0 1,0 1 0,0 0-1,0 1 1,0 0 0,0 0-1,-20 4 1,22-2-554,0 1-1,0 0 1,0 0-1,0 0 1,0 1-1,-7 5 1,-10 6-17392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9.160"/>
    </inkml:context>
    <inkml:brush xml:id="br0">
      <inkml:brushProperty name="width" value="0.05" units="cm"/>
      <inkml:brushProperty name="height" value="0.05" units="cm"/>
    </inkml:brush>
  </inkml:definitions>
  <inkml:trace contextRef="#ctx0" brushRef="#br0">68 192 18735,'-24'5'201,"16"-3"155,0-1 0,0 0 0,-12 1-1,33-7 2478,-10 4-2681,-1 0 0,1 1 0,0 0 0,-1-1 0,1 1 0,0 0 0,0 0-1,-1 1 1,4 0 0,-2 0-81,0 1-1,-1 1 1,1-1 0,0 1-1,-1-1 1,1 1 0,-1 0-1,0 0 1,0 0-1,0 1 1,-1-1 0,1 1-1,-1-1 1,0 1-1,0 0 1,0 0 0,0 0-1,1 7 1,1 0-50,-1 0 0,0 0 0,-1 0 0,-1 1 0,1 16 0,-7 35 189,6-158 70,-1 82-271,7-29 56,5 3 26,23-54 0,30-34 61,-64 127-153,-1 0 0,1 0 0,0 0 0,-1 0 0,1 0 0,-1 1 0,1-1 0,0 0 0,-1 0 0,1 1 0,-1-1 0,1 0 0,-1 1 0,1-1 0,-1 1 0,1-1 0,-1 0 0,1 1 0,0 0 0,11 15-3303,8 6-13209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29.711"/>
    </inkml:context>
    <inkml:brush xml:id="br0">
      <inkml:brushProperty name="width" value="0.05" units="cm"/>
      <inkml:brushProperty name="height" value="0.05" units="cm"/>
    </inkml:brush>
  </inkml:definitions>
  <inkml:trace contextRef="#ctx0" brushRef="#br0">37 106 17207,'-5'-12'-41,"1"1"525,-2 4 4369,4 29-3685,-7 13-1166,5-14 12,1 0 0,1 0 0,1 1 0,1-1 0,0 1 1,2-1-1,4 23 0,-1-31-3,0-17 112,1-17 160,-12-46 204,4 51-388,0-1 0,2 0 0,1-28 0,0 38-77,-1 0 36,0-1 1,1 1-1,1 0 1,-1 1-1,1-1 1,0 0-1,0 0 1,1 1-1,0-1 1,4-5-1,-3 6 4,0 1 0,1 0 0,-1 1 0,1-1 0,0 1 0,0 0-1,1 0 1,-1 0 0,1 1 0,0 0 0,0 0 0,0 0 0,0 1 0,1 0 0,-1 0 0,0 1-1,1-1 1,10 1 0,6 1 85,1 2 0,25 4-1,-43-4-116,-1 0-1,1 0 1,-1 0 0,1 0-1,-1 1 1,0 0-1,0 0 1,5 4 0,-2-1-12,-4-3-5,-1-1 0,0 0 0,0 1 0,-1 0 0,1 0 0,0 0 0,-1 0 0,0 0 0,0 0 0,0 0 0,0 1 0,0-1-1,-1 1 1,1 0 0,-1-1 0,0 1 0,0 0 0,0 0 0,0 4 0,0 5 16,-1 1-1,0-1 1,-3 23-1,1-23-30,1-2 34,-1 1-1,0-1 1,-8 21 0,10-32-69,0 0 0,0 0 1,0 1-1,0-1 1,0 0-1,0 0 0,0 1 1,0-1-1,0 0 0,0 0 1,0 1-1,0-1 0,1 0 1,-1 0-1,0 0 0,0 1 1,0-1-1,0 0 0,0 0 1,0 1-1,1-1 0,-1 0 1,0 0-1,0 0 0,0 0 1,0 1-1,1-1 0,-1 0 1,0 0-1,0 0 0,1 0 1,-1 0-1,0 0 1,0 0-1,0 1 0,1-1 1,-1 0-1,0 0 0,1 0 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2.374"/>
    </inkml:context>
    <inkml:brush xml:id="br0">
      <inkml:brushProperty name="width" value="0.05" units="cm"/>
      <inkml:brushProperty name="height" value="0.05" units="cm"/>
    </inkml:brush>
  </inkml:definitions>
  <inkml:trace contextRef="#ctx0" brushRef="#br0">43 18 14792,'-24'10'3347,"13"-4"-950,12-6-2374,-1 0 1,0 0 0,0 0 0,0 0 0,0 0 0,0 0 0,0 0-1,0 0 1,0 0 0,0 0 0,0 0 0,0 0 0,0 0-1,0 0 1,0 0 0,1 0 0,-1 0 0,0 0 0,0 0 0,0 1-1,0-1 1,0 0 0,0 0 0,0 0 0,0 0 0,0 0-1,0 0 1,0 0 0,0 0 0,0 0 0,0 0 0,0 0 0,0 0-1,0 0 1,0 0 0,0 1 0,0-1 0,0 0 0,0 0 0,0 0-1,0 0 1,0 0 0,0 0 0,0 0 0,0 0 0,0 0-1,0 0 1,0 0 0,0 0 0,0 0 0,0 0 0,0 1 0,0-1-1,9 0 207,1 2-1,0-1 1,-1 1-1,1 1 1,10 3-1,-11-3-53,0 0-1,0 0 1,0-1-1,0-1 1,0 1-1,15-1 1,-9-2 210,1-1 1,-1-1 0,23-6-1,-12 2 365,-25 7-730,-1-1-1,0 1 1,1 0 0,-1 0-1,0-1 1,1 1 0,-1 0-1,1 0 1,-1-1 0,0 1 0,0 0-1,1-1 1,-1 1 0,0-1-1,0 1 1,1 0 0,-1-1-1,0 1 1,0-1 0,0 1 0,0 0-1,1-1 1,-1 1 0,0-1-1,0 1 1,0-1 0,0 1-1,0-1 1,0 1 0,0 0 0,0-1-1,0 1 1,-1-1 0,1 1-1,0-1 1,0 1 0,0 0-1,0-1 1,-1 0 0,-8-14 289,6 13-289,-1 0 0,0 1 0,0-1 0,0 1-1,0 0 1,0 0 0,0 0 0,0 0-1,-1 1 1,1-1 0,0 1 0,0 0-1,-1 1 1,-6 0 0,-7 3 13,1 0 1,-18 7-1,23-8-34,3 2 17,-1-1-1,1 1 1,0 1-1,0 0 1,1 0-1,-1 0 1,-9 11-1,15-14-13,0 1-1,0-1 0,1 1 1,-1-1-1,1 1 1,0 0-1,-1 0 1,2 0-1,-1 0 0,0 1 1,1-1-1,0 0 1,0 1-1,0-1 1,1 0-1,-1 1 1,1-1-1,0 1 0,1-1 1,-1 1-1,1-1 1,1 6-1,-2-8 1,0 0-1,1-1 1,-1 1 0,0-1 0,1 1-1,0-1 1,-1 1 0,1-1-1,0 0 1,0 1 0,0-1-1,0 0 1,0 1 0,1 0-1,4 5 5,17 20-2,-19-24-5,0 0 0,0 0 0,0-1 0,0 0 0,0 1 0,5 0 0,33 8 0,1-9 0,1-6 0,-25 0-125,0 0-1,-1-2 0,1 0 1,-1-1-1,19-10 1,-6 2-2648,42-17-14620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2.756"/>
    </inkml:context>
    <inkml:brush xml:id="br0">
      <inkml:brushProperty name="width" value="0.05" units="cm"/>
      <inkml:brushProperty name="height" value="0.05" units="cm"/>
    </inkml:brush>
  </inkml:definitions>
  <inkml:trace contextRef="#ctx0" brushRef="#br0">0 176 18551,'0'1'15,"3"19"1447,-3-19-1380,0 0 0,1-1 0,-1 1 0,0 0 0,0 0 0,0-1 0,1 1 0,-1 0 0,0 0 0,1-1-1,-1 1 1,1 0 0,-1-1 0,1 1 0,-1-1 0,1 1 0,-1-1 0,1 1 0,-1-1 0,2 2 0,6-8 3301,-8 5-3351,0 0 0,1 1-1,-1-1 1,0 0 0,1 1 0,-1-1 0,1 1 0,-1-1-1,1 1 1,-1-1 0,1 1 0,0-1 0,-1 1-1,1-1 1,-1 1 0,1 0 0,0 0 0,0-1 0,-1 1-1,1 0 1,0 0 0,-1 0 0,1-1 0,0 1 0,0 0-1,0 0 1,6 2-22,0 0-1,-1 0 1,0 0-1,1 1 1,-1 0-1,6 3 1,9 11-3,-7 2-2,-9 4-2,-5-20-3,0-1 1,-1 1-1,1-1 1,-1 1-1,1-1 1,-1 1 0,0-1-1,-1 4 1,-15 20 0,11-17-3,-1 0 1,0 0-1,-1-1 0,0 0 0,0-1 0,-1 1 0,-11 6 1,20-14 1,0 0 1,0 1 0,0-1-1,0 0 1,-1 0 0,1 0 0,0 0-1,0 0 1,0 0 0,0 0-1,0 0 1,-1 0 0,1 0-1,0 1 1,0-1 0,0 0 0,0 0-1,-1 0 1,1 0 0,0 0-1,0 0 1,0 0 0,0 0 0,-1 0-1,1 0 1,0-1 0,0 1-1,0 0 1,0 0 0,-1 0 0,1 0-1,0 0 1,0 0 0,0 0-1,0 0 1,0 0 0,-1 0-1,1-1 1,0 1 0,0 0 0,-1-9 34,6-8-3,5-3 74,1 1 0,1 1 1,1 0-1,27-30 0,-32 39-73,32-35 65,9-3 12,50-52 147,-88 81-333,-6 8-3180,7-11-13330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3.499"/>
    </inkml:context>
    <inkml:brush xml:id="br0">
      <inkml:brushProperty name="width" value="0.05" units="cm"/>
      <inkml:brushProperty name="height" value="0.05" units="cm"/>
    </inkml:brush>
  </inkml:definitions>
  <inkml:trace contextRef="#ctx0" brushRef="#br0">154 0 17303,'-48'25'4855,"54"-30"-2472,-3 3-726,-9 8-1350,-11 11-161,-26 33 0,40-45-147,-5 5 9,1 1-1,-1 0 1,-6 15 0,12-22-4,1-1-1,0 1 1,-1-1-1,2 1 1,-1 0 0,0-1-1,1 1 1,-1 0-1,1 0 1,0 0 0,0-1-1,1 1 1,-1 0-1,1 0 1,2 6 0,-1-4 8,1-1 1,0 0 0,0 0-1,0 0 1,7 7 0,6 2-5,-10-12-6,0 0 0,0-1 0,1 1 0,-1-1 0,0 0 0,0-1 1,1 0-1,-1 0 0,10-1 0,51-10 18,-58 9-21,5-1 52,-1 0 1,1-1-1,-1 0 1,0-1-1,-1 0 1,1-1-1,-1-1 1,19-13-1,-27 17 26,0 0-1,-1-1 0,1 0 1,-1 1-1,0-1 0,5-7 0,-4 5-26,-4 5-31,1 0-1,0 0 0,-1 0 1,1 0-1,-1 0 0,0 0 1,1 0-1,-1 0 0,0-1 1,0 1-1,0 0 0,0 0 0,0 0 1,0 0-1,0 0 0,0-1 1,0 1-1,0 0 0,-1-2 1,0-1 28,0-2-16,0 1 0,0-1 0,0 0 1,-1 1-1,0 0 0,0-1 0,0 1 1,-1 0-1,0 0 0,0 0 0,0 0 0,0 1 1,-1-1-1,0 1 0,0 0 0,0 0 1,0 1-1,-1-1 0,1 1 0,-1 0 1,0 0-1,0 0 0,0 0 0,0 1 0,-1 0 1,1 0-1,0 1 0,-1 0 0,0 0 1,-7-1-1,3 1-14,0 1 1,-1 0-1,1 0 1,0 1-1,0 0 0,0 1 1,0 0-1,0 1 1,1 0-1,-19 8 1,24-9-24,0 1 0,0-1 0,0 1 0,0-1 0,1 1 0,-1 0 1,1 0-1,0 1 0,0-1 0,0 1 0,-3 5 0,6-8-13,0 0-1,0 0 1,0 0 0,0-1-1,1 1 1,-1 0 0,0 0-1,1 0 1,-1-1 0,0 1 0,1 0-1,-1-1 1,1 1 0,-1 0-1,1-1 1,0 1 0,-1 0-1,1-1 1,0 1 0,-1-1-1,1 1 1,1-1 0,-1 1-17,4 3-115,1-1-1,0 0 1,0 0-1,0-1 0,0 1 1,1-1-1,8 1 1,33 7-3416,-46-10 3416,72 15-16462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3.896"/>
    </inkml:context>
    <inkml:brush xml:id="br0">
      <inkml:brushProperty name="width" value="0.05" units="cm"/>
      <inkml:brushProperty name="height" value="0.05" units="cm"/>
    </inkml:brush>
  </inkml:definitions>
  <inkml:trace contextRef="#ctx0" brushRef="#br0">510 334 14432,'53'-117'1649,"-44"94"-1139,-1 0 0,-2-1 1,7-35-1,-13 54-191,1 0-1,0-1 1,-1 1-1,0-1 0,0 0 1,-1 1-1,0-1 1,0 1-1,0 0 1,0-1-1,-1 1 1,0 0-1,-4-8 1,4 12-217,0 0 0,0 1 0,0-1 0,0 0 0,0 1 0,0 0 0,0-1 0,0 1 0,0 0 0,0 0 0,0 0 0,0 1 0,-1-1 0,1 0 0,0 1 0,0-1 0,0 1 0,-3 1 0,-7 5 71,1 0 1,-1 0-1,1 1 0,1 0 0,0 1 0,0 1 0,-16 19 1,23-26-118,0 1 0,0-1 0,1 1 0,-1-1 0,1 1 0,0 0 0,0 0-1,-3 7 1,-1 6 21,-2-1-35,-13 37 118,2 7 4,-10 62-1,18-42-112,0 105 31,15-104-38,6 64 4,-9-128-28,0-1-1,0 1 1,-1-1-1,-4 23 1,2-25-6,-1 5 18,0-1 1,-2 0-1,-9 26 0,13-43-27,1 0 0,-1 0 0,0 1 0,1-1 0,-1 0-1,0 0 1,0 0 0,0 0 0,0 0 0,0 0 0,0 0-1,-1-1 1,1 1 0,0 0 0,0 0 0,-3 0 0,-1 2 6,0 0-2,0 0 1,0-1-1,0 0 0,0 0 1,-1 0-1,1 0 1,0-1-1,-1 0 1,1 0-1,-1 0 0,0-1 1,1 0-1,-1 0 1,-10-2-1,7 0-4,0 0 1,0 0-1,0-1 0,0 0 1,0-1-1,1 0 0,-12-7 1,16 8-37,0 0 0,0 0 0,1 0 0,-1-1 0,1 1 1,-1-1-1,1 0 0,0 0 0,1 0 0,-1 0 0,-4-9 0,-7-12-2994,-29-38-13921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4.255"/>
    </inkml:context>
    <inkml:brush xml:id="br0">
      <inkml:brushProperty name="width" value="0.05" units="cm"/>
      <inkml:brushProperty name="height" value="0.05" units="cm"/>
    </inkml:brush>
  </inkml:definitions>
  <inkml:trace contextRef="#ctx0" brushRef="#br0">20 64 18199,'-19'55'291,"19"-55"-240,0 0-1,0 0 1,0 0 0,0 0-1,0 0 1,0 0-1,0 0 1,0 0 0,0 0-1,0 0 1,0-1-1,0 1 1,1 0 0,-1 0-1,0 0 1,0 0 0,0 0-1,0 0 1,0 0-1,0 0 1,0 0 0,0 0-1,0 0 1,1 0-1,-1 0 1,0 0 0,0 0-1,0 0 1,0 0 0,0 0-1,0 0 1,0 0-1,0 0 1,0 0 0,0 0-1,1 0 1,-1 0-1,0 0 1,0 0 0,0 0-1,0 1 1,0-1 0,0 0-1,0 0 1,0 0-1,0 0 1,0 0 0,0 0-1,0 0 1,0 0 0,1 0-1,-1 0 1,0 0-1,0 0 1,0 1 0,0-1-1,0 0 1,0 0-1,0 0 1,0 0 0,0 0-1,12-9 1233,9-11-720,-17 18-414,0-1-1,0 1 1,0-1 0,0 1-1,0 0 1,0 0-1,0 1 1,1-1 0,7 0-1,-5 0-90,34-11 248,69-12 1,-96 23-320,-10 1-53,85-14 248,-47 10-3359,2-1-12476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4.762"/>
    </inkml:context>
    <inkml:brush xml:id="br0">
      <inkml:brushProperty name="width" value="0.05" units="cm"/>
      <inkml:brushProperty name="height" value="0.05" units="cm"/>
    </inkml:brush>
  </inkml:definitions>
  <inkml:trace contextRef="#ctx0" brushRef="#br0">68 13 16136,'-24'45'292,"22"-40"1167,4-14-468,1 1-1,0 0 0,0 0 0,1 0 0,9-14 1,-9 51-5,-24 143-359,14-138-567,-4 37 23,-14 89 207,18-100-206,-1 74 244,7-124-266,-1-2-6,1 0-1,0 0 1,1 0 0,0-1-1,2 9 1,-2-15-53,0-1 1,0 1-1,1-1 0,-1 0 1,0 1-1,1-1 0,-1 0 0,0 0 1,0 0-1,1 0 0,-1 0 0,2 0 1,-2 0 0,10-1 29,0 0 1,0 0 0,-1-1-1,1-1 1,-1 0-1,1 0 1,-1-1 0,0 0-1,11-7 1,10-7-2236,44-34 0,-51 33-13444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6.630"/>
    </inkml:context>
    <inkml:brush xml:id="br0">
      <inkml:brushProperty name="width" value="0.05" units="cm"/>
      <inkml:brushProperty name="height" value="0.05" units="cm"/>
    </inkml:brush>
  </inkml:definitions>
  <inkml:trace contextRef="#ctx0" brushRef="#br0">160 50 13536,'-32'-6'293,"23"3"-98,10 2-122,0 1-7,-1 0 1,0 0-1,1 0 1,-1 0-1,0 0 1,1 0-1,-1 0 1,0 0-1,1 0 1,-1 0-1,0 0 0,1 0 1,-1 0-1,0 0 1,1 1-1,-1-1 1,0 0-1,1 0 1,-1 0-1,0 0 1,1 1-1,-1-1 1,0 0-1,0 0 0,1 1 1,-1-1-1,0 0 1,0 0-1,0 1 1,0-1-1,1 0 1,-1 1-1,0-1 1,0 1-1,-5 13 1398,-21 19-180,19-25-1065,-12 16 192,8-13-256,1 1 0,1 0 0,0 1-1,1 0 1,0 0 0,-7 19 0,14-30-145,1 0 1,-1 0 0,1 0-1,0 0 1,-1 1 0,1-1-1,0 0 1,1 0 0,-1 0-1,0 0 1,0 0 0,1 0-1,-1 0 1,1 0 0,0 0-1,0 0 1,0 0 0,0 0-1,0 0 1,0 0 0,0 0-1,0-1 1,1 1 0,-1 0-1,1-1 1,-1 0 0,1 1-1,0-1 1,-1 0-1,1 0 1,3 2 0,-1-1 56,0 0 0,0 0 1,0 0-1,1-1 0,-1 1 0,1-1 1,-1 0-1,1 0 0,-1-1 0,1 0 1,0 1-1,-1-2 0,8 0 0,-5 0 44,1-1 0,-1 0 0,0-1 0,0 1 0,-1-1-1,1-1 1,-1 1 0,1-1 0,-1-1 0,0 1 0,0-1 0,-1 0-1,0 0 1,7-8 0,-5 3-10,-1 1-1,1-2 0,-2 1 1,0-1-1,0 1 1,-1-2-1,0 1 1,3-16-1,-6 21-43,0 1 1,-1-1 0,0 1-1,0-1 1,0 0-1,-1 1 1,0-1-1,0 1 1,0-1-1,-1 1 1,0 0-1,-3-9 1,3 11-149,0 0-1,0 0 1,0 0 0,-1 1 0,1-1-1,-1 1 1,1-1 0,-1 1 0,0 0-1,0 0 1,0 0 0,0 0 0,0 1 0,-1-1-1,-3-1 1,1 1-1377,-16-9-14198</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5.161"/>
    </inkml:context>
    <inkml:brush xml:id="br0">
      <inkml:brushProperty name="width" value="0.05" units="cm"/>
      <inkml:brushProperty name="height" value="0.05" units="cm"/>
    </inkml:brush>
  </inkml:definitions>
  <inkml:trace contextRef="#ctx0" brushRef="#br0">1 120 16943,'52'35'156,"-51"-35"-126,-1 1 0,0-1-1,1 1 1,-1-1 0,0 0-1,1 1 1,-1-1 0,1 0-1,-1 1 1,1-1 0,-1 0-1,1 0 1,-1 1 0,1-1-1,-1 0 1,1 0 0,-1 0-1,1 0 1,-1 1 0,1-1-1,-1 0 1,1 0 0,-1 0-1,1 0 1,-1-1 0,1 1-1,-1 0 1,1 0 0,-1 0-1,1 0 1,-1 0 0,1-1-1,-1 1 1,1 0 0,-1 0-1,1-1 1,-1 1 0,1 0-1,-1-1 1,0 1 0,1 0-1,-1-1 1,0 1 0,1-1-1,-1 1 1,0-1 0,1 1-1,-1 0 1,0-1 0,0 1-1,0-1 1,0 1 0,1-1-1,-1 0 1,0 0 0,7-10 664,-2 8-551,5-4 36,1 1 1,0 0-1,0 1 0,1 0 1,-1 0-1,1 1 0,0 1 1,0 0-1,17-2 0,22 3 252,59-5 597,-48-3-543,42-10-63,-71 11-419,-27 5-3,0 0-1,16-7-2889,14-8-11563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5.689"/>
    </inkml:context>
    <inkml:brush xml:id="br0">
      <inkml:brushProperty name="width" value="0.05" units="cm"/>
      <inkml:brushProperty name="height" value="0.05" units="cm"/>
    </inkml:brush>
  </inkml:definitions>
  <inkml:trace contextRef="#ctx0" brushRef="#br0">102 78 12280,'-5'9'274,"2"-10"397,5-20 918,-1 9-1181,1 3 402,-2 7-523,1-1 0,-1 1 0,1 0 1,-1 0-1,0-1 0,0 1 0,0 0 1,0 0-1,0-1 0,-1 1 0,1 0 1,-1 0-1,1 0 0,-1-1 0,0 1 1,0 0-1,-2-4 0,3 6-209,-1 0 0,0 0-1,0 0 1,0 0 0,1 0 0,-1 1-1,0-1 1,0 0 0,1 0 0,-1 0-1,0 1 1,0-1 0,1 0 0,-1 1-1,0-1 1,1 0 0,-1 1 0,0-1-1,1 1 1,-1-1 0,1 1 0,-1-1-1,0 2 1,-12 10 329,8-6-273,0 1 0,1 0 0,0 0 1,0 0-1,0 0 0,-3 11 0,2-5-89,1-4 23,1 0 0,1 0 0,0 0 0,0 0 0,1 0-1,-1 14 1,1-7-28,-4 33 238,2 59 0,3-99-239,1 42 127,16 120 281,-17-163-417,0-8-23,-1 1 1,1 0-1,0 0 0,0-1 1,0 1-1,0 0 1,0-1-1,0 1 1,0 0-1,0 0 0,1-1 1,-1 1-1,0 0 1,0-1-1,1 1 0,-1 0 1,0-1-1,1 1 1,-1 0-1,0-1 1,1 1-1,-1-1 0,2 2 1,-2-2 323,44-51 1367,-28 32-1587,1 1 1,0 1-1,1 0 0,27-18 0,-28 21-92,-13 11-5,1 0-1,-1-1 1,1 1 0,-1 1 0,1-1 0,0 1 0,0 0-1,0 0 1,0 0 0,0 1 0,1-1 0,-1 1 0,0 1-1,1-1 1,5 1 0,-8 0-2,0 1 0,0 0 0,0-1 0,0 1-1,0 0 1,0 1 0,0-1 0,-1 1 0,1-1 0,0 1 0,-1 0-1,1 0 1,-1 0 0,0 0 0,1 0 0,-1 1 0,0-1 0,-1 0 0,1 1-1,0 0 1,-1-1 0,1 1 0,-1 0 0,0 0 0,0 0 0,0 0-1,1 4 1,1 9 0,0 0-1,-1 0 0,-1 0 1,0 0-1,-2 20 0,1-9-11,-1-27 1,1 1-1,0 0 1,0 0-1,0-1 0,0 1 1,0 0-1,0 0 1,0-1-1,0 1 1,0 0-1,1 0 1,-1-1-1,0 1 1,0 0-1,1-1 1,-1 1-1,0 0 1,1-1-1,-1 1 0,1 0 1,-1-1-1,0 1 1,1-1-1,1 2 1,8 2-3662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6.196"/>
    </inkml:context>
    <inkml:brush xml:id="br0">
      <inkml:brushProperty name="width" value="0.05" units="cm"/>
      <inkml:brushProperty name="height" value="0.05" units="cm"/>
    </inkml:brush>
  </inkml:definitions>
  <inkml:trace contextRef="#ctx0" brushRef="#br0">137 61 16312,'1'4'-234,"3"28"1188,-4-31-816,0 0 0,1 0 0,-1 0 0,0 0 0,-1 0 0,1 0 0,0 0 1,0 0-1,0 0 0,-1 0 0,1 0 0,0 0 0,-1 0 0,1 0 0,-1 0 1,1 0-1,-1 0 0,0 0 0,1 0 0,-1-1 0,0 1 0,1 0 0,-1 0 1,-1 0-1,-4 3 1761,15 0-1527,-5-2-231,3-1-26,-1 0 1,1 1-1,0-2 1,-1 1-1,1-1 1,0 0-1,0-1 1,-1 0-1,1 0 1,0 0-1,-1 0 1,1-1-1,8-4 1,4-2 217,0 0 1,0-2-1,18-11 0,-29 16-188,-5 3-83,0 0 1,0 1-1,0-1 1,-1 0-1,1 0 1,-1-1-1,1 1 1,2-4-1,-5 5-39,1 0-1,-1 0 0,0 0 1,0 0-1,1 0 1,-1-1-1,0 1 1,0 0-1,0 0 1,0 0-1,-1 0 0,1 0 1,0 0-1,0 0 1,-1 0-1,1 0 1,0 0-1,-1 0 1,1 0-1,-1 0 0,0 0 1,1 0-1,-1 1 1,0-1-1,1 0 1,-1 0-1,0 0 0,0 1 1,0-1-1,-1 0 1,-13-14 42,6 12 75,-6 3-56,-1 1-1,1 0 1,0 2-1,-15 3 0,-1 4-17,1 2 0,0 0 0,-33 20 0,58-28-53,-1 0 0,1 0-1,0 0 1,0 1-1,1-1 1,-1 1-1,-5 8 1,3-5-7,3-2 3,-1 0 0,1 1 1,1-1-1,-1 1 0,1 0 0,0 0 0,0 0 0,1 0 0,0 0 1,0 1-1,1-1 0,0 1 0,0 8 0,1-15-7,0 0 0,1 0-1,-1 1 1,0-1 0,1 0-1,-1 0 1,0 0 0,1 0-1,0 0 1,-1 0 0,1 0 0,-1 0-1,1 0 1,0 0 0,0 0-1,0-1 1,-1 1 0,1 0-1,0 0 1,2 0 0,0 2 2,2 1-1,1 1 0,0-1-1,0 0 1,0-1 0,1 1 0,-1-1 0,1-1-1,0 1 1,0-1 0,0 0 0,11 1-1,3 0 5,0-2 0,31 0-1,-37-2-190,1-1 0,-1 0 0,0-1-1,0 0 1,0-2 0,27-10-1,-18 5-2134,29-9-14960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6.984"/>
    </inkml:context>
    <inkml:brush xml:id="br0">
      <inkml:brushProperty name="width" value="0.05" units="cm"/>
      <inkml:brushProperty name="height" value="0.05" units="cm"/>
    </inkml:brush>
  </inkml:definitions>
  <inkml:trace contextRef="#ctx0" brushRef="#br0">292 175 12640,'-7'32'1940,"6"-24"-433,4-23-460,22-76 1445,-23 86-2246,-1 0-1,1 0 1,-1 0 0,0 0-1,0-1 1,-1 1 0,0 0-1,0 0 1,0-1 0,0 1-1,-1 0 1,0 0 0,0 0-1,0 0 1,-4-8 0,4 12-210,0 0 1,1 0-1,-1 0 1,0 0 0,0 1-1,0-1 1,0 0 0,0 1-1,0-1 1,0 0 0,0 1-1,0-1 1,0 1-1,0 0 1,0-1 0,-1 1-1,1 0 1,-2 0 0,-1-1 47,-8-2 16,-1 2 1,1 0-1,-1 0 1,1 1-1,-1 0 1,1 1 0,-1 1-1,1 0 1,0 1-1,0 0 1,0 1-1,0 0 1,-16 8 0,17-7-74,1 1 1,-1-1 0,-13 12-1,20-14-17,0 0 0,0 0-1,1 1 1,0-1 0,0 1 0,0 0-1,0 0 1,0 0 0,1 0 0,0 1-1,0-1 1,-2 6 0,3-9-6,1 1 0,0-1 0,0 0 0,0 0 1,0 0-1,0 0 0,0 1 0,0-1 0,0 0 0,0 0 0,1 0 1,-1 0-1,0 1 0,1-1 0,-1 0 0,1 0 0,-1 0 0,1 0 0,0 0 1,-1 0-1,1 0 0,1 1 0,22 16 26,10-4-26,5-1-4,5-1 0,42 5-13,6 3-11,-90-19 18,0 0 0,0-1 1,0 1-1,0 0 0,0 0 0,0 0 1,-1 1-1,1-1 0,-1 0 0,1 1 1,-1-1-1,1 1 0,-1-1 0,0 1 0,1 0 1,-1-1-1,0 1 0,0 0 0,0 0 1,-1 0-1,1 0 0,0 0 0,-1 0 1,1 0-1,-1 0 0,0 3 0,1-1-14,-1 1-1,0-1 1,0 1-1,-1 0 0,1-1 1,-1 1-1,0-1 1,0 1-1,-1-1 0,1 1 1,-4 4-1,-4 6-31,-1-1 0,0-1 0,-1 1 0,-23 20 0,29-30 33,-2 0 0,1 0 0,0-1 0,-1 1-1,1-1 1,-1-1 0,0 1 0,0-1 0,0-1-1,0 1 1,-1-1 0,-11 0 0,-16 0 8,30-1 20,0 0 0,0-1-1,1 1 1,-1-1-1,0 0 1,1 0 0,-1-1-1,1 1 1,-1-1 0,1 0-1,0 0 1,-6-4 0,5 2 7,0 0 1,1-1 0,-1 0-1,1 0 1,0 0 0,1 0-1,-1-1 1,-3-8 0,5 11 70,0-1 0,0 1 0,1-1 1,-1 0-1,1 0 0,0 0 0,0 0 0,1 0 1,-1 0-1,1 0 0,0 0 0,0 0 0,1-7 0,-1 8-239,1 0 0,0 1 0,0-1 0,0 0 0,1 1 0,-1-1-1,1 1 1,-1-1 0,1 1 0,0-1 0,0 1 0,0 0-1,0 0 1,0 0 0,0 0 0,1 1 0,-1-1 0,1 1 0,-1-1-1,4-1 1,13-6-16127</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7.519"/>
    </inkml:context>
    <inkml:brush xml:id="br0">
      <inkml:brushProperty name="width" value="0.05" units="cm"/>
      <inkml:brushProperty name="height" value="0.05" units="cm"/>
    </inkml:brush>
  </inkml:definitions>
  <inkml:trace contextRef="#ctx0" brushRef="#br0">39 1 12728,'-33'21'201,"28"-15"2070,11-4-1526,13-5 3317,-17 14-2374,-4 26-775,1-31-875,0 0-1,0 0 0,1 0 0,0 1 1,1-1-1,-1 0 0,1 0 0,0 0 1,1 0-1,-1 0 0,3 6 0,-2-6-24,1 0 0,-1-1 0,1 1 0,0-1 0,1 0-1,-1 0 1,1 0 0,0 0 0,0 0 0,1-1 0,-1 0 0,1 0 0,0 0-1,0-1 1,0 0 0,8 5 0,-3-6 61,-1 1 0,0-1 0,0 0 0,1-1 0,-1 0 0,1-1 0,-1 0 0,1 0 0,-1-1 0,19-3 0,-4-2 180,-1-1 0,40-16 0,-58 20-158,0 1 1,0-1-1,0 0 0,-1 0 1,1-1-1,-1 0 0,0 1 1,0-1-1,0-1 0,-1 1 1,0 0-1,1-1 0,-1 0 1,2-6-1,-3 7-31,-1 1 0,0-1 0,0 1-1,0-1 1,0 0 0,-1 1 0,1-5-1,-1 2-19,0 3-20,0 0 0,-1 1 0,0-1 0,1 0-1,-1 0 1,0 1 0,0-1 0,0 1 0,-1-1 0,1 1 0,-1-1 0,1 1 0,-1 0 0,-3-4 0,3 4-6,-2-3 4,0 1 0,-1-1-1,1 2 1,-1-1 0,0 0-1,0 1 1,-1 0 0,1 0-1,0 0 1,-1 1 0,0 0-1,1 0 1,-10-2 0,10 3-14,0 0 15,-1 0 0,1 0 0,-1 0 0,1 1 0,-1-1 0,-10 2 0,-7 0-4347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7.929"/>
    </inkml:context>
    <inkml:brush xml:id="br0">
      <inkml:brushProperty name="width" value="0.05" units="cm"/>
      <inkml:brushProperty name="height" value="0.05" units="cm"/>
    </inkml:brush>
  </inkml:definitions>
  <inkml:trace contextRef="#ctx0" brushRef="#br0">51 178 16136,'-18'7'-2,"-14"4"635,37-12-382,0 1-1,0 0 0,0 1 0,0-1 0,-1 1 0,1 0 0,0 0 0,0 1 0,0-1 1,-1 1-1,1 0 0,-1 0 0,1 1 0,-1-1 0,0 1 0,0 0 0,0 0 0,5 6 1,-3-4-149,0 1 0,-1 0-1,0 0 1,0 0 0,0 0 0,-1 1 0,0 0 0,0 0 0,-1 0 0,0 0 0,4 12 0,-6-13-66,0 0 0,-1-1-1,1 1 1,-1 0-1,0-1 1,-1 1 0,1 0-1,-1-1 1,0 1 0,-1-1-1,1 1 1,-1-1-1,0 1 1,0-1 0,-1 0-1,0 0 1,-3 5 0,5-9-32,1-1 0,0 0 0,-1 1 0,1-1 0,-1 0 0,1 0 0,-1 1 1,1-1-1,-1 0 0,1 0 0,-1 0 0,1 1 0,-1-1 0,1 0 0,-1 0 1,1 0-1,-1 0 0,1 0 0,-1 0 0,1 0 0,-1 0 0,1 0 0,-1 0 1,1 0-1,-1-1 0,1 1 0,-1 0 0,1 0 0,-1-1 0,1 1 0,-1 0 1,1 0-1,-1-1 0,1 1 0,0 0 0,-1-1 0,1 1 0,0-1 0,-1 1 1,1 0-1,0-1 0,-1 1 0,1-1 0,-2-1 14,1 0 0,-1 0 0,1 0 0,0 0 0,0 0 0,0-1 0,0 1 1,-1-4-1,1 0 52,1-1 0,0 1 0,0 0 0,0 0 0,1 0 0,0 0 1,0 0-1,1 0 0,4-11 0,4-6 175,16-27 0,-9 18-118,30-58 184,-46 88-392,11-20 230,12-34-1,-7 5-3292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8.369"/>
    </inkml:context>
    <inkml:brush xml:id="br0">
      <inkml:brushProperty name="width" value="0.05" units="cm"/>
      <inkml:brushProperty name="height" value="0.05" units="cm"/>
    </inkml:brush>
  </inkml:definitions>
  <inkml:trace contextRef="#ctx0" brushRef="#br0">469 46 15688,'-11'-1'226,"9"-3"303,17-9 554,-9 8-962,1 0 83,7-6 3279,-17 7-1790,-11 2-1147,9 2-388,0 1 1,0 0-1,0 0 1,0 0 0,0 0-1,0 1 1,1 0 0,-9 4-1,-32 23 155,32-20-293,7-4 10,-1 0 0,1 0 0,0 1 0,0 0 1,1 0-1,-1 0 0,-4 10 0,3-7-3,1-1 13,0 1 0,1-1 0,0 1 0,1 0 0,0 0 0,-5 18 1,5-15-25,-3 10 27,1 1-1,2 1 1,0-1 0,1 1-1,1 31 1,1-40-32,4 35 55,27 97 116,-15-87-108,17 92 41,-28-133-111,-2-12 6,-1 1 0,0-1 0,0 1-1,0 11 1,-1 12 24,0 0 1,-10 59-1,9-88-30,1 1 1,-1-1-1,0 0 1,1 1-1,-1-1 1,0 0-1,0 0 1,-1 0-1,1 0 1,0 0-1,-1 0 1,-2 3-1,-3 3 5,1 2-3,3-7 2,1 1 0,-1-1 0,0 1 0,0-1 0,0 0 0,-6 4 0,-11 9 37,-1-1 0,0-1 0,-41 19 0,61-32-42,-1 0-1,1-1 0,-1 1 1,0-1-1,0 1 1,1-1-1,-1 0 0,0 1 1,0-1-1,1 0 1,-1 0-1,0 0 0,0-1 1,1 1-1,-1 0 1,-3-2-1,-2 1 4,-21-7-27,26 8 9,1 0 0,0-1 1,-1 0-1,1 1 1,-1-1-1,1 0 1,0 1-1,0-1 1,0 0-1,-1 0 1,1 0-1,0 0 1,0 0-1,0 0 0,0-1 1,1 1-1,-1 0 1,0 0-1,-1-3 1,0-1-18,-17-28-3262,-11-16-13035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8.722"/>
    </inkml:context>
    <inkml:brush xml:id="br0">
      <inkml:brushProperty name="width" value="0.05" units="cm"/>
      <inkml:brushProperty name="height" value="0.05" units="cm"/>
    </inkml:brush>
  </inkml:definitions>
  <inkml:trace contextRef="#ctx0" brushRef="#br0">4 159 15240,'-4'54'253,"4"-53"-213,0-1 0,0 0 0,0 1 0,0-1 0,0 0 0,0 1 0,0-1 0,0 0 1,0 0-1,0 1 0,1-1 0,-1 0 0,0 1 0,0-1 0,0 0 0,0 0 0,0 1 0,0-1 0,1 0 0,-1 0 0,0 1 0,0-1 1,0 0-1,1 0 0,-1 0 0,0 0 0,0 1 0,1-1 0,-1 0 0,0 0 0,0 0 0,1 0 0,-1 0 0,0 0 0,1 1 0,-1-1 1,0 0-1,1 0 0,-1 0 0,0 0 0,0 0 0,1 0 0,-1 0 0,0 0 0,1-1 0,-1 1 0,0 0 0,0 0 0,1 0 1,-1 0-1,0 0 0,1 0 0,-1 0 0,0-1 0,0 1 0,0 0 0,1 0 0,-1 0 0,0-1 0,1 1 89,5-5 57,-5 4-125,0-1-1,0 1 1,0 0-1,0 0 1,1 0-1,-1 0 1,0 1 0,1-1-1,-1 0 1,0 0-1,1 1 1,1-1-1,28-10 316,0 1 0,46-7 0,-37 9-156,42-12-1,-41 8 24,20-4 139,-59 15-377,14-4 116,-1 0-1,1-1 0,-1-1 1,0 0-1,-1-1 1,0-1-1,24-19 0,-22 17 357,-5 5-3644,10-8-10286</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9.401"/>
    </inkml:context>
    <inkml:brush xml:id="br0">
      <inkml:brushProperty name="width" value="0.05" units="cm"/>
      <inkml:brushProperty name="height" value="0.05" units="cm"/>
    </inkml:brush>
  </inkml:definitions>
  <inkml:trace contextRef="#ctx0" brushRef="#br0">1 200 6104,'43'-48'290,"-43"48"-215,0 0 0,0 0-1,0-1 1,0 1-1,0 0 1,0 0-1,0-1 1,0 1 0,0 0-1,1 0 1,-1 0-1,0 0 1,0-1 0,0 1-1,0 0 1,1 0-1,-1 0 1,0 0-1,0-1 1,0 1 0,1 0-1,-1 0 1,0 0-1,0 0 1,0 0-1,1 0 1,-1 0 0,0 0-1,0 0 1,1 0-1,-1 0 1,0 0-1,0 0 1,0 0 0,1 0-1,-1 0 1,0 0-1,0 0 1,1 0-1,-2 10 989,-6 12-609,6-20-343,1-1 0,-1 1 0,1 0 0,-1 0-1,1 0 1,0 0 0,-1 0 0,1 0 0,0-1 0,0 1-1,1 0 1,-1 0 0,0 0 0,1 0 0,-1 0-1,1 0 1,-1-1 0,1 1 0,0 0 0,0-1-1,0 1 1,1 2 0,0-1 136,0-1 1,0 1-1,0 0 0,0-1 0,1 1 0,-1-1 1,1 0-1,0 0 0,-1 0 0,1 0 0,0 0 1,4 1-1,0-1 113,0 0 1,0-1-1,0 0 1,0 0-1,0-1 0,-1 0 1,1 0-1,0 0 1,0-1-1,0 0 1,0-1-1,0 1 0,7-4 1,10-4 524,0-2-1,26-15 1,-48 25-836,1-1 27,-1-1 0,1 0 1,-1 1-1,0-1 0,0 0 0,0 0 0,0 0 1,-1 0-1,1 0 0,-1-1 0,0 1 0,0 0 1,1-6-1,1 1 89,-1 4-86,0-1 1,-1 0-1,1 1 0,-1-1 1,0 0-1,0 0 0,-1 0 1,1 0-1,-1 1 0,0-1 1,-1 0-1,1 0 0,-1 0 1,0 0-1,0 0 0,0 0 1,-4-8-1,3 9-47,0 1-1,0-1 1,0 1 0,-1 0 0,1-1-1,-1 1 1,0 0 0,0 0 0,0 1-1,0-1 1,0 1 0,-1-1-1,1 1 1,-1 0 0,0 1 0,1-1-1,-1 0 1,0 1 0,0 0 0,0 0-1,0 0 1,0 0 0,0 1 0,0 0-1,0 0 1,0 0 0,-1 0 0,1 0-1,0 1 1,-6 2 0,-4 0-9,1 1 0,0 0 0,0 2 0,0-1 1,0 2-1,1-1 0,0 2 0,1-1 0,0 2 0,-12 10 0,20-15-20,1-1 0,-1 1 0,1 0-1,0 0 1,0 0 0,1 0 0,-1 1-1,1-1 1,0 0 0,0 1 0,0-1-1,0 6 1,1-8-1,-3 19 1,3-12 0,7 16 1,-6-21-3,-1 0 0,1-1 0,1 1 0,-1-1 0,1 1-1,-1-1 1,4 6 0,-2-8-2,-1 1 1,1-1-1,0 0 0,-1 0 0,1 0 0,0 0 1,0 0-1,0 0 0,5 0 0,20-2 1,3-6 0,19-7 0,-47 13 0,30-12 0,20-14-63,-55 28 73,1 1 0,1 0 0,-1 0 0,0-1 0,0 1 0,1 0 0,-1 0 0,1 0 0,-1 0 0,1 0 0,0 0 0,0-1 0,-1 1 0,2 0-1,-1 0 1,0 0 0,0 0 0,1 0 0,0 2 0,-1-3-10,0-1 1,0 1-1,0 0 1,0-1-1,0 1 0,1-1 1,-1 1-1,0 0 0,0-1 1,1 1-1,-1-1 0,0 1 1,1-1-1,-1 1 0,1-1 1,-1 1-1,1-1 1,-1 0-1,1 1 0,-1-1 1,1 0-1,-1 1 0,1-1 1,-1 0-1,1 0 0,-1 1 1,1-1-1,0 0 0,-1 0 1,1 0-1,0 0 1,-1 0-1,1 0 0,-1 0 1,1 0-1,0 0 0,1 0 2,18 3-3485,11 3-13936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39.789"/>
    </inkml:context>
    <inkml:brush xml:id="br0">
      <inkml:brushProperty name="width" value="0.05" units="cm"/>
      <inkml:brushProperty name="height" value="0.05" units="cm"/>
    </inkml:brush>
  </inkml:definitions>
  <inkml:trace contextRef="#ctx0" brushRef="#br0">356 57 16136,'-51'27'306,"43"-26"2211,9-5-2104,-1 3-276,3-5 532,1-1 1,1 0-1,-1 1 1,9-9-1,9-13 1510,-34 24-1652,1 1-426,0 2 0,0-1 1,0 1-1,0 1 0,0 0 0,0 1 1,-14 2-1,2 1-3,0 2 0,-34 11 0,49-13-80,-1-1-1,1 1 1,0 1 0,0-1 0,1 1 0,-1 1-1,1-1 1,0 1 0,1 1 0,-1-1 0,1 1-1,1 0 1,-1 0 0,1 1 0,0 0 0,1 0-1,0 0 1,0 0 0,-4 15 0,7-20-13,1 0 1,-1 0-1,1 0 1,0 1 0,0-1-1,0 0 1,1 0-1,-1 0 1,1 0-1,-1 0 1,1 0-1,1 4 1,0-3-2,-1-1-1,0 0-1,0-1 1,0 1 0,0-1 0,1 0 0,-1 1 0,1-1-1,0 0 1,0 0 0,0 0 0,0 0 0,4 3 0,-2-2-1,-3-2-1,0 0 0,0 0 0,1 0 0,-1 0 0,0-1 0,1 1 0,-1 0 0,0-1 0,1 1 0,-1-1 0,1 0 0,-1 1 0,1-1 0,-1 0 0,1 0 0,2 0 0,2 0 2,10 1 25,0 0 0,0-2 1,0 0-1,0-1 1,16-4-1,61-19-64,-54 14-3304,22-7-13299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7.014"/>
    </inkml:context>
    <inkml:brush xml:id="br0">
      <inkml:brushProperty name="width" value="0.05" units="cm"/>
      <inkml:brushProperty name="height" value="0.05" units="cm"/>
    </inkml:brush>
  </inkml:definitions>
  <inkml:trace contextRef="#ctx0" brushRef="#br0">56 1 13624,'0'0'0,"-27"0"0,-2 0-9744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40.422"/>
    </inkml:context>
    <inkml:brush xml:id="br0">
      <inkml:brushProperty name="width" value="0.05" units="cm"/>
      <inkml:brushProperty name="height" value="0.05" units="cm"/>
    </inkml:brush>
  </inkml:definitions>
  <inkml:trace contextRef="#ctx0" brushRef="#br0">157 88 16408,'-11'14'2555,"24"-15"1769,7-3-2932,3 1-1222,-12 2 39,1 0 0,-1-1 0,1 0 0,-1-1 0,0-1 0,0 0 0,12-5 0,-14 4-16,19-10 700,-27 14-854,1 1 1,-1-1-1,0 0 1,0 0-1,0 1 0,0-1 1,-1 0-1,1 0 1,0 0-1,0 0 0,0 0 1,-1 0-1,1 0 1,-1-1-1,1 1 0,-1 0 1,1 0-1,-1 0 1,1-3-1,-1 3-21,-1 0 0,1 0 0,-1 0-1,1 0 1,-1 0 0,1 0 0,-1 0 0,0 0 0,1 1-1,-1-1 1,0 0 0,0 0 0,1 1 0,-1-1 0,0 0-1,0 1 1,0-1 0,0 0 0,0 1 0,0 0 0,0-1-1,-2 0 1,-29-6 40,14 6-13,-1 2 0,-35 5 0,35-1-27,1 0 0,0 1 1,0 2-1,0 0 0,1 0 1,0 2-1,-18 12 0,33-20-8,0-1-1,0 1 0,0 0 0,0-1 0,0 1 0,0 0 0,0 0 0,-2 4 0,-1 1 3,-10 18-3,12-20-15,1 0 0,0-1-1,1 1 1,-1 0 0,1 0 0,0 0-1,0 0 1,0 0 0,1 0 0,0 1-1,0-1 1,0 0 0,0 0 0,1 0-1,2 8 1,-3-12 1,1 0-1,-1 0 1,1 0 0,-1 0 0,1 0-1,0 0 1,-1 0 0,1 0-1,0 0 1,0 0 0,0 0-1,0-1 1,0 1 0,0 0-1,0-1 1,0 1 0,0 0-1,0-1 1,1 1 0,3 1-9,2 2 6,0-1 0,0 0 0,1 0 0,0-1 0,-1 0 0,1 0 0,0-1 0,0 0 0,0 0 0,14-1 0,7-2-17,56-10-1,9-10 43,-46 6-3968</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48.637"/>
    </inkml:context>
    <inkml:brush xml:id="br0">
      <inkml:brushProperty name="width" value="0.05" units="cm"/>
      <inkml:brushProperty name="height" value="0.05" units="cm"/>
    </inkml:brush>
  </inkml:definitions>
  <inkml:trace contextRef="#ctx0" brushRef="#br0">3 1 12728,'20'24'2143,"-14"-19"1639,-23-31-1388,8 132 430,8-47-2710,-1-17-34,3-1-1,1 0 1,8 47-1,-3-58-36,12 60 102,-15 20 126,-3-97-212,1-1 0,0 1 1,0 0-1,1-1 0,1 0 0,0 0 1,9 18-1,4 14 355,-17-43-262,1 0 0,-1-1 1,1 1-1,0-1 0,-1 1 0,1 0 1,0-1-1,-1 1 0,1-1 0,0 1 1,0-1-1,0 0 0,-1 1 0,1-1 1,0 0-1,0 1 0,0-1 0,0 0 1,0 0-1,-1 0 0,1 0 0,0 0 1,0 0-1,1 0 0,35-3-644,-20 1 816,122-9-194,-88 8-77,-14 1-13,4-1-31,0-1-2,61 1-1027,-101 3 960,-1-1 16,1 1 0,-1 0 0,0-1 1,1 1-1,-1-1 0,1 1 0,-1-1 0,0 1 0,1-1 0,-1 1 0,0-1 1,0 1-1,1-1 0,-1 1 0,0-1 0,0 1 0,0-1 0,0 0 0,0 1 0,0-1 1,0 1-1,0-2 0,2-3-3168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49.100"/>
    </inkml:context>
    <inkml:brush xml:id="br0">
      <inkml:brushProperty name="width" value="0.05" units="cm"/>
      <inkml:brushProperty name="height" value="0.05" units="cm"/>
    </inkml:brush>
  </inkml:definitions>
  <inkml:trace contextRef="#ctx0" brushRef="#br0">4 15 14432,'26'28'276,"-23"-25"1105,-5-5 4,-19-27 1966,13 17-1582,6 9-743,4 4 139,8 8-1074,1 0 0,0-1 1,1 0-1,0-1 1,0-1-1,1 0 1,0 0-1,0-1 1,19 4-1,-29-8-85,-1-1 0,1 1 0,-1 0 0,1 0 0,-1 0 0,0 0 0,0 1-1,1-1 1,-1 1 0,0-1 0,0 1 0,-1 0 0,3 2 0,-3-2-5,-1 0 0,1 0 0,-1 0 0,0 0 0,0 0 0,0 1-1,0-1 1,0 0 0,0 0 0,-1 0 0,1 0 0,-1 0 0,1 0 0,-1 0 0,0 0 0,-1 3 0,-5 10 73,0-1-1,-1-1 1,0 1 0,-1-1-1,-1-1 1,0 0 0,-18 18-1,26-29-62,0 1 0,0 0-1,0-1 1,-1 1 0,1-1-1,0 0 1,0 0 0,-1 0 0,1 0-1,-1 0 1,1 0 0,-1 0-1,1-1 1,-1 0 0,1 1 0,-1-1-1,-5 0 1,-3 1 0,5-1-3255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49.662"/>
    </inkml:context>
    <inkml:brush xml:id="br0">
      <inkml:brushProperty name="width" value="0.05" units="cm"/>
      <inkml:brushProperty name="height" value="0.05" units="cm"/>
    </inkml:brush>
  </inkml:definitions>
  <inkml:trace contextRef="#ctx0" brushRef="#br0">5 79 14168,'-3'21'638,"2"-13"12,1-17-186,0-7-264,1-6 3621,4-36 0,-3 56-2252,1 8-911,1 12-344,6 47 419,-3-23-491,2 52-1,4 49 187,-8-123-357,2 5-188,-5-9-3065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0.048"/>
    </inkml:context>
    <inkml:brush xml:id="br0">
      <inkml:brushProperty name="width" value="0.05" units="cm"/>
      <inkml:brushProperty name="height" value="0.05" units="cm"/>
    </inkml:brush>
  </inkml:definitions>
  <inkml:trace contextRef="#ctx0" brushRef="#br0">0 5 15328,'51'36'4998,"-59"-45"-2941,-14-11-119,22 20-1936,0-1 0,0 1 0,0 0 1,0 0-1,0 0 0,0-1 0,0 1 1,0 0-1,0 0 0,0 0 1,0-1-1,0 1 0,0 0 0,0 0 1,0 0-1,0-1 0,0 1 0,0 0 1,0 0-1,0 0 0,1 0 1,-1-1-1,0 1 0,0 0 0,0 0 1,0 0-1,0 0 0,1 0 0,-1 0 1,0-1-1,0 1 0,0 0 0,0 0 1,1 0-1,-1 0 0,0 0 1,0 0-1,0 0 0,1 0 0,-1 0 1,0 0-1,0 0 0,0 0 0,1 0 1,-1 0-1,0 0 0,0 0 1,0 0-1,1 0 0,-1 0 0,13-2-8,23-1 9,358 3 94,-343 4-90,13 2-1,-24-4-6,-37-4-114,-7-2 389,-6-3-3432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0.791"/>
    </inkml:context>
    <inkml:brush xml:id="br0">
      <inkml:brushProperty name="width" value="0.05" units="cm"/>
      <inkml:brushProperty name="height" value="0.05" units="cm"/>
    </inkml:brush>
  </inkml:definitions>
  <inkml:trace contextRef="#ctx0" brushRef="#br0">1 7 14616,'39'-6'2048,"-35"6"-1278,-6 0-79,-18 3 86,19-3-718,0 0 1,1 0-1,-1 0 1,0 1-1,1-1 1,-1 0-1,1 0 0,-1 1 1,1-1-1,-1 1 1,0-1-1,1 0 0,-1 1 1,1-1-1,0 1 1,-1 0-1,1-1 0,-1 1 1,1-1-1,0 1 1,-1-1-1,1 1 0,0 0 1,0-1-1,0 1 1,-1 0-1,1 1 0,-1 19 9,1-15 34,-1 24 80,1 1 0,2 0 0,10 56 0,-6-49-102,9 38 2,-13-67-75,0 0 0,1-1 0,0 0 1,0 1-1,1-1 0,6 8 0,-9-14 32,0 0 0,0 0 0,1 0-1,-1 0 1,0 0 0,-1 0 0,1 0-1,0 0 1,-1 0 0,1 0 0,-1 0 0,1 4-1,-1-5 222,8 2 295,-8-3-520,0 0 0,0 0 1,0 0-1,1 1 0,-1-1 0,0 0 0,0 0 1,0 0-1,1 0 0,-1 0 0,0 0 0,0 0 1,1 1-1,-1-1 0,0 0 0,0 0 0,1 0 1,-1 0-1,0 0 0,0 0 0,1 0 0,-1 0 1,0 0-1,0 0 0,0 0 0,1-1 0,-1 1 1,0 0-1,0 0 0,1 0 0,-1 0 0,0 0 1,0 0-1,0 0 0,1-1 0,-1 1 1,0 0-1,0 0 0,0 0 0,1 0 0,-1-1 1,0 1-1,0 0 0,0 0 0,0 0 0,0-1 1,0 1-1,-6-14 907,-5-7-33,11 17-845,1 0-1,-1 1 1,0-1-1,1 1 0,0-1 1,0 1-1,0-1 1,0 1-1,1 0 1,0-1-1,-1 1 1,1 0-1,0 0 0,0 0 1,0 0-1,1 1 1,4-5-1,0 0 114,0 1 0,0 0 0,1 0-1,-1 1 1,18-9 0,18-4 277,-28 12-267,0 0-1,26-15 1,-40 21-186,0 0 0,0 1 0,0-1 0,0 0 0,0 1 0,0-1 0,0 1-1,0-1 1,-1 1 0,1-1 0,0 1 0,0 0 0,0-1 0,-1 1-1,1 0 1,0 0 0,-1 0 0,2 1 0,9 11 22,-9-11-18,-1 0 0,1 0 0,0 0 0,-1 0 0,1 0 0,-1 0 0,0 0 0,0 0 0,0 0 0,0 1 0,0-1 0,0 0 0,0 1 0,-1-1 0,1 4 0,10 37 9,-1-4-4,-11-1-7,1-37-23,0 2 50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1.198"/>
    </inkml:context>
    <inkml:brush xml:id="br0">
      <inkml:brushProperty name="width" value="0.05" units="cm"/>
      <inkml:brushProperty name="height" value="0.05" units="cm"/>
    </inkml:brush>
  </inkml:definitions>
  <inkml:trace contextRef="#ctx0" brushRef="#br0">23 1 16495,'-4'17'63,"3"-13"29,0 1 0,-1-1 1,1 1-1,-1-1 1,0 0-1,0 1 0,-4 5 1,6-10-74,0 0 1,0 0-1,0 0 1,0 0-1,0 0 1,0-1-1,0 1 1,0 0-1,0 0 1,0 0-1,0 0 1,0 0-1,0 0 1,0 0-1,0 0 1,0 0-1,0 0 1,0 0-1,0 0 1,0 0-1,0 0 1,0 0-1,0 0 1,0 0-1,0 0 1,0 0-1,0 0 1,0 0-1,-1-1 0,1 1 1,0 0-1,0 0 1,0 0-1,0 0 1,0 0-1,0 0 1,0 0-1,0 0 1,0 0-1,0 0 1,0 0-1,0 0 1,0 0-1,0 0 1,0 0-1,0 0 1,0 0-1,-1 1 1,1-1-1,0 0 1,0 0-1,0 0 1,0 0-1,0 0 1,0 0-1,2-10 1232,-2 9-1180,0 1-1,0-1 0,0 1 0,1-1 0,-1 0 0,0 1 1,0-1-1,0 1 0,1-1 0,-1 1 0,0-1 0,1 0 1,-1 1-1,1 0 0,-1-1 0,0 1 0,1-1 0,-1 1 1,1-1-1,-1 1 0,1 0 0,-1-1 0,1 1 0,0 0 1,-1 0-1,1-1 0,-1 1 0,1 0 0,0 0 0,-1 0 0,2 0 1,-1 1-59,0 0 0,1 0 1,-1 0-1,0 0 0,0 0 1,0 0-1,0 0 0,0 1 1,0-1-1,-1 0 1,1 1-1,0-1 0,-1 1 1,1 2-1,2 0 79,2 9-41,0-1-1,-1 0 1,-1 1 0,0 0 0,0 0 0,1 24 0,-5-27-43,1-8 0,0 0-1,0 0 1,-1 0-1,1-1 1,1 1-1,-1 0 1,0 0-1,0 0 1,1 0 0,-1 0-1,1 0 1,-1-1-1,3 4 1,-3-4-10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1.561"/>
    </inkml:context>
    <inkml:brush xml:id="br0">
      <inkml:brushProperty name="width" value="0.05" units="cm"/>
      <inkml:brushProperty name="height" value="0.05" units="cm"/>
    </inkml:brush>
  </inkml:definitions>
  <inkml:trace contextRef="#ctx0" brushRef="#br0">1 39 15416,'10'31'14,"-10"-57"356,-6-17 2623,13 44-4877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1.993"/>
    </inkml:context>
    <inkml:brush xml:id="br0">
      <inkml:brushProperty name="width" value="0.05" units="cm"/>
      <inkml:brushProperty name="height" value="0.05" units="cm"/>
    </inkml:brush>
  </inkml:definitions>
  <inkml:trace contextRef="#ctx0" brushRef="#br0">241 54 12104,'-36'-10'294,"36"10"-241,-1 0 0,1 0 1,0 0-1,0 0 0,0 0 0,-1 0 0,1 0 0,0 0 0,0 0 0,0 0 0,0 0 0,-1 0 0,1-1 0,0 1 0,0 0 0,0 0 1,0 0-1,0 0 0,-1 0 0,1-1 0,0 1 0,0 0 0,0 0 0,0 0 0,0 0 0,0-1 0,0 1 0,0 0 0,0 0 0,0 0 1,0-1-1,0 1 0,0 0 0,0 0 0,0 0 0,0 0 0,0-1 0,0 1 0,0 0 0,0 0 0,0 0 0,0-1 0,0 1 1,0 0-1,0 0 0,0 0 0,0 0 0,1-1 0,-1 1 0,0 0 0,0 0 0,0 0 0,0 0 0,0 0 0,0-1 0,1 1 0,-1 0 1,0 0-1,0 0 0,1 0 0,9-8 615,0 4 67,-6 3-138,0-1 0,-1 1 0,1-1 0,0 0 0,-1 0 0,6-5 0,-8 7-62,-1 0-508,0 0 1,0 0 0,1 0-1,-1 0 1,0 0 0,0 0 0,0 0-1,0 0 1,0 0 0,0 0-1,0 0 1,0 0 0,0 0 0,1 0-1,-1 0 1,0 0 0,0-1-1,0 1 1,0 0 0,0 0-1,0 0 1,0 0 0,0 0 0,0 0-1,0 0 1,0 0 0,0 0-1,0 0 1,1 0 0,-1 0-1,0-1 1,0 1 0,0 0 0,0 0-1,0 0 1,0 0 0,0 0-1,0 0 1,0 0 0,0 0-1,0-1 1,0 1 0,0 0 0,0 0-1,0 0 1,0 0 0,0 0-1,0 0 1,0 0 0,-1 0-1,1 0 1,0-1 0,-8-2 662,-9 4-428,-1 1 0,1 1 0,0 0 0,-23 9 0,-13 8 168,52-20-408,0 1 43,5 2-43,12 3-26,-9-4 15,34 11 17,-23-8-9,0 1-1,0 1 0,-1 1 1,22 12-1,-38-20-18,0 1 0,0-1 0,-1 1 0,1-1 0,0 1 1,-1-1-1,1 1 0,0 0 0,-1 0 0,1-1 0,-1 1 0,1 0 0,-1 0 0,0-1 0,1 1 0,-1 0 0,0 0 0,1 0 0,-1 0 0,0 0 0,0-1 0,0 1 0,0 0 1,0 0-1,0 0 0,0 0 0,0 0 0,0 0 0,0 0 0,-1-1 0,1 1 0,0 0 0,-1 0 0,1 0 0,0 0 0,-1-1 0,1 1 0,-1 0 0,1 0 0,-1-1 0,1 1 1,-2 0-1,0 2 0,-1 0 1,0 0-1,0 0 1,0 0 0,0-1-1,-6 4 1,4-3 3,0-1 1,-1 0-1,1 0 1,-1 0-1,0-1 1,0 1-1,1-2 0,-1 1 1,0 0-1,-7-1 1,-19 1 11,4 0 90,-42-6 0,68 5-86,0-1 1,-1 1-1,1-1 0,0 0 1,-1 0-1,1 0 0,0 0 0,0 0 1,0 0-1,0-1 0,0 1 1,0-1-1,-2-2 0,-7-8-3289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5.764"/>
    </inkml:context>
    <inkml:brush xml:id="br0">
      <inkml:brushProperty name="width" value="0.05" units="cm"/>
      <inkml:brushProperty name="height" value="0.05" units="cm"/>
    </inkml:brush>
  </inkml:definitions>
  <inkml:trace contextRef="#ctx0" brushRef="#br0">0 1 9056,'6'13'188,"-5"-10"-31,0 0-1,0 0 1,0-1-1,0 1 1,1-1-1,-1 1 1,1-1-1,0 1 1,3 2-1,-4-4 641,-1-5 480,-4-10 2039,-2 6-114,5 20-1466,11 242-167,-11-166-704,1-87-717,-1-10-16,0-3-147,-2-5-51,2 4-2730,0-9-11730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7.363"/>
    </inkml:context>
    <inkml:brush xml:id="br0">
      <inkml:brushProperty name="width" value="0.05" units="cm"/>
      <inkml:brushProperty name="height" value="0.05" units="cm"/>
    </inkml:brush>
  </inkml:definitions>
  <inkml:trace contextRef="#ctx0" brushRef="#br0">229 1 14256,'-12'11'0,"-10"2"0,-12 13-10216</inkml:trace>
  <inkml:trace contextRef="#ctx0" brushRef="#br0" timeOffset="1">187 9 14344,'-11'6'814,"0"0"0,1 0 0,0 2 0,1-1 0,-12 12 0,5-2-473,1 1 1,1 1-1,-15 23 1,22-26-247,-2 14-22,1 1 1,2 1 0,-5 59-1,11-30-55,3-36-10,14 37 4,-13-48-12,1-1 1,0 1 0,14 22-1,-3-14-32,0-1 0,1 0 1,2-2-1,39 35 0,-9-10-2357,110 110-10350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6.118"/>
    </inkml:context>
    <inkml:brush xml:id="br0">
      <inkml:brushProperty name="width" value="0.05" units="cm"/>
      <inkml:brushProperty name="height" value="0.05" units="cm"/>
    </inkml:brush>
  </inkml:definitions>
  <inkml:trace contextRef="#ctx0" brushRef="#br0">1 2 14432,'5'61'149,"-5"-54"598,5-22 239,-5 13-892,1 0 0,-1 0-1,0 1 1,0-1 0,0 0 0,0 0 0,0 0-1,0 1 1,0-1 0,0 0 0,-1-2-1,0 2-28,1 0-1,-1 0 1,1 0-1,0 0 1,0 0-1,0-1 1,0 1 0,0 0-1,0 0 1,1 0-1,-1 0 1,2-4-1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6.600"/>
    </inkml:context>
    <inkml:brush xml:id="br0">
      <inkml:brushProperty name="width" value="0.05" units="cm"/>
      <inkml:brushProperty name="height" value="0.05" units="cm"/>
    </inkml:brush>
  </inkml:definitions>
  <inkml:trace contextRef="#ctx0" brushRef="#br0">172 127 11296,'-4'-7'-257,"2"2"536,-1 1 1,1 0-1,0-1 1,0 1-1,0-1 1,-1-5-1,3 7 15,0 1 0,0-1 0,0 1 0,1-1 0,-1 0 1,0 1-1,1-1 0,0 1 0,0-1 0,0 1 0,0-1 0,0 1 0,0 0 0,2-3 0,-2 4-209,0 0-1,-1 0 1,1 0-1,-1 0 1,1 0 0,-1 0-1,1 0 1,-1 0-1,1 0 1,-1 0 0,0 0-1,1 0 1,-1 0-1,0 0 1,0 0-1,0 0 1,0 0 0,0 0-1,0 0 1,0 0-1,-1 0 1,1-1-1,0 1 1,0 0 0,-1 0-1,1 0 1,-1 0-1,1 0 1,-1 0 0,1 1-1,-1-1 1,0 0-1,1 0 1,-1 0-1,0 0 1,0 1 0,1-1-1,-1 0 1,0 1-1,0-1 1,0 1-1,0-1 1,0 1 0,0-1-1,0 1 1,0-1-1,0 1 1,0 0 0,0 0-1,0 0 1,0 0-1,-1 0 1,1 0-1,-1 0 1,-10 0 35,0 1 1,0 1-1,0 0 1,0 1-1,-18 6 1,11-3-48,16-5-7,1 0 0,-1 0 0,1 0 0,0 0 0,-1 0 0,1 0 0,0 1 1,0-1-1,0 1 0,0 0 0,-2 1 0,4-2-61,-1-1 1,1 1 0,0-1-1,-1 1 1,1 0 0,0-1-1,0 1 1,-1-1-1,1 1 1,0 0 0,0-1-1,0 1 1,0 0 0,0-1-1,0 1 1,0-1-1,0 1 1,0 0 0,0-1-1,0 1 1,0 0 0,1-1-1,-1 1 1,0-1-1,0 1 1,1 0 0,-1-1-1,0 1 1,1-1 0,-1 1-1,0-1 1,1 1-1,-1-1 1,1 1 0,-1-1-1,1 0 1,-1 1 0,1-1-1,-1 1 1,1-1-1,-1 0 1,1 0 0,0 1-1,-1-1 1,1 0 0,1 0-1,16 8-6,1-1-1,0-1 0,1-1 1,0-1-1,-1-1 1,25 1-1,-12 0-336,51 11-1,-79-14 371,-1 0 0,0 0-1,0 0 1,0 0 0,0 0 0,0 1-1,0-1 1,0 1 0,-1 0 0,1 0-1,0 0 1,-1 0 0,1 0 0,1 3-1,-4-3-21,1-1-1,-1 0 0,0 0 0,0 1 1,0-1-1,0 0 0,0 0 0,0 1 1,0-1-1,0 0 0,0 0 1,-1 1-1,1-1 0,-1 0 0,1 0 1,-1 0-1,1 1 0,-1-1 1,1 0-1,-1 0 0,0 0 0,-1 2 1,-3 1 11,0 1 1,0-1 0,0 0 0,0-1 0,-1 1 0,1-1 0,-1 0 0,0 0 0,0 0-1,0-1 1,-11 2 0,-8 2 102,-50 2 0,-24-3 6,85-8-49,11 1-69,-11-8 11,13 1-44,14-1-45,9 3-2931,9-5-11956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7.653"/>
    </inkml:context>
    <inkml:brush xml:id="br0">
      <inkml:brushProperty name="width" value="0.05" units="cm"/>
      <inkml:brushProperty name="height" value="0.05" units="cm"/>
    </inkml:brush>
  </inkml:definitions>
  <inkml:trace contextRef="#ctx0" brushRef="#br0">71 18 11928,'2'65'89,"-4"-59"645,-1-11-612,3 5-85,-9-29 40,-10-25 2990,16 70-2194,0 9-364,-1 0-1,-7 26 1,5-29-300,2 0-1,0 0 1,-1 35-1,7-1-104,4 1 22,16 75-1,6 29 220,-9 7 54,-17-160-1181,2 1 7679,-3-21-5270,-1 5-1465,1-1 0,0 1 0,0-1-1,1 1 1,0-1 0,0 1 0,1 0-1,0 0 1,0 0 0,1 0 0,6-9-1,-4 7-123,1 1-1,0 0 0,0 0 1,1 0-1,0 1 1,0 0-1,17-10 0,-19 14-22,0 0 0,1 0-1,-1 0 1,1 1 0,-1 0-1,1 1 1,0-1 0,-1 1-1,1 0 1,13 1 0,-18 0-9,0 0 0,0 0 0,0 1 1,0-2-1,0 1 0,0 0 0,-1 0 0,1-1 1,0 1-1,0-1 0,0 1 0,-1-1 0,1 0 1,2-1-1,4-2 7,138-53 167,-144 56-174,-2 1-6,4 0 1,1 24-1,-5-18 0,0-3 0,-6 32 0,-19 145-83,24-177 76,1 0-1,0-1 0,0 1 0,0 0 0,0 0 0,1 0 0,-1-1 1,1 1-1,2 5 0,0 10-146,4-13-367</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8.230"/>
    </inkml:context>
    <inkml:brush xml:id="br0">
      <inkml:brushProperty name="width" value="0.05" units="cm"/>
      <inkml:brushProperty name="height" value="0.05" units="cm"/>
    </inkml:brush>
  </inkml:definitions>
  <inkml:trace contextRef="#ctx0" brushRef="#br0">78 95 15776,'-21'35'180,"25"-62"2593,17-32-1068,-21 58-1572,-45 43 1311,40-36-1371,1 0-1,0 0 1,1 0-1,-1 0 0,1 1 1,0 0-1,1-1 1,-1 1-1,0 8 0,2-11-50,0 0 0,1 0 0,0 0 0,-1 0 0,2 0 0,-1 0 0,0 0 0,1 0 0,0-1 0,0 1 0,0 0 0,0 0 0,1 0 0,-1-1 0,1 1 0,0-1 0,3 5 0,-3-6-18,0-1-1,1 1 1,-1-1-1,1 1 1,-1-1-1,1 0 1,-1 0-1,1 0 1,0 0-1,-1 0 1,1-1-1,4 1 1,-4 0 1,5 0 23,0 0 1,0 0-1,0 0 1,1-1-1,-1 0 1,0 0-1,0-1 1,12-3-1,-11 2 64,-1 0 0,0-1 1,0 0-1,0 0 0,-1 0 0,1-1 0,-1-1 1,1 1-1,-1-1 0,-1 0 0,1-1 0,5-6 1,-9 9 16,1 0 1,-1-1 0,-1 0 0,1 1 0,4-9 0,-2 4-45,-3 4-10,-1 1 0,1-1 0,-1 1 0,0-1 0,0 1 0,0-1 0,-1 0 0,1 1 0,-1-1 0,0 0 0,0 0 0,0 1 0,0-1 0,-1 0 0,1 1 0,-1-1 0,0 0 0,0 1 0,0-1 0,-1 1 0,1-1 0,-1 1 0,0 0 0,-3-5 1,1 3-2,0 0 1,0 0 0,0 1 0,0 0-1,-1-1 1,0 2 0,0-1 0,0 0-1,0 1 1,-1 0 0,-9-4 0,12 6-39,1 0 0,-1 0 0,0 1 0,0-1 0,0 1 0,0 0 0,0-1 0,0 1 0,0 1 0,0-1 0,0 0 0,0 1 0,0-1 0,0 1 0,0 0 1,0 0-1,0 0 0,0 0 0,1 1 0,-1-1 0,0 1 0,1 0 0,0-1 0,-1 1 0,1 0 0,0 1 0,-4 3 0,-2 3-6,3-3-4,0 1 0,0-1 0,0 1 0,1 1 0,0-1 0,-5 12 0,9-17 9,-1-1 0,0 0 0,0 1 0,1-1-1,-1 1 1,1-1 0,0 1 0,-1-1 0,1 1 0,0-1 0,0 1-1,0-1 1,0 1 0,0-1 0,0 1 0,0-1 0,0 1 0,1-1-1,0 3 1,1-1-405,0 0-1,0-1 1,0 1-1,0 0 1,1-1-1,-1 1 1,5 2 0,-1 0-1169,24 24-14647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8.926"/>
    </inkml:context>
    <inkml:brush xml:id="br0">
      <inkml:brushProperty name="width" value="0.05" units="cm"/>
      <inkml:brushProperty name="height" value="0.05" units="cm"/>
    </inkml:brush>
  </inkml:definitions>
  <inkml:trace contextRef="#ctx0" brushRef="#br0">37 217 14256,'-37'26'2,"38"-28"-129,-1 0 23,0 1 0,1-1 0,0 1-1,-1-1 1,1 1 0,0-1 0,0 1-1,0-1 1,2-1 0,17-16 273,-1 1 5380,-17 25-4189,-3-3-1227,-1 5 18,-1 1-1,2-1 1,-1 1-1,1 0 0,1 0 1,-1 0-1,4 18 0,-1-18-109,-1-7-27,-1 0-1,1 0 1,-1-1-1,1 1 1,0 0-1,1 0 1,-1 0-1,0-1 1,1 1-1,-1-1 1,1 1-1,0-1 1,0 1-1,0-1 1,0 0-1,0 0 1,0 0-1,1 0 1,4 2-1,-5-3-9,0 0 0,0 0 1,1-1-1,-1 1 0,0-1 0,0 0 0,0 1 0,0-1 1,1 0-1,-1 0 0,0-1 0,0 1 0,4-1 1,30-9 54,-27 7-32,-3 1 73,1 0-1,-1-1 1,0 0-1,0 0 1,0 0-1,0-1 1,-1 0-1,1 0 1,-1-1-1,0 1 1,0-1-1,-1 0 1,1 0 0,-1-1-1,0 1 1,-1-1-1,0 0 1,1 0-1,-2 0 1,1-1-1,2-7 1,-4 4 868,-5 15-19,-4 21-358,8-24-577,0 1 0,0 0 1,0-1-1,1 1 1,-1 0-1,1 0 0,-1-1 1,1 1-1,0-1 1,0 1-1,0-1 0,1 1 1,-1-1-1,0 1 1,1-1-1,-1 0 0,1 0 1,0 0-1,0 0 1,0 0-1,0 0 0,0-1 1,4 3-1,-2-2-4,1 0 0,-1 0 0,1-1 0,0 0 0,-1 0 0,1 0 0,0 0 0,0-1 0,0 1-1,0-1 1,0-1 0,7 0 0,1-1 10,1-1 0,-1-1 0,0 0-1,0-1 1,-1 0 0,25-14 0,-33 16-14,-1 0 0,1 0 1,0 0-1,-1-1 0,1 1 0,-1-1 0,0 0 1,-1 0-1,1 0 0,-1 0 0,1-1 1,-1 1-1,0-1 0,-1 1 0,1-1 1,-1 1-1,0-1 0,1-6 0,-1 3-12,-1-1 1,1 1-1,-1-1 0,-1 1 1,1-1-1,-1 1 0,-1-1 1,0 1-1,-4-12 0,3 14-8,1 0 0,-1 0-1,-1 1 1,1 0 0,-1-1 0,0 1 0,0 0-1,-1 1 1,0-1 0,1 1 0,-2 0-1,1 0 1,-11-6 0,5 4-23,0 1-1,-1 0 1,0 1-1,0 0 1,-18-3-1,25 7-5,1-1-1,-1 1 1,1 1 0,0-1-1,-1 1 1,1-1 0,0 1-1,-1 1 1,1-1 0,-7 4-1,4-3-16,-23 10-507,14-3-2658,-17 6-12361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5:59.490"/>
    </inkml:context>
    <inkml:brush xml:id="br0">
      <inkml:brushProperty name="width" value="0.05" units="cm"/>
      <inkml:brushProperty name="height" value="0.05" units="cm"/>
    </inkml:brush>
  </inkml:definitions>
  <inkml:trace contextRef="#ctx0" brushRef="#br0">236 59 12376,'1'10'1426,"1"-18"-740,4-29 1912,-5 28-277,3-5 572,-4 35-1472,0 1-1019,9 170 516,-4-124-808,-1-13-47,6 110 148,-11-136-168,-2 1 1,-8 41-1,11-69-40,-1 0-1,1 0 0,-1 0 1,0 0-1,0 0 0,0 0 1,0 0-1,0-1 0,0 1 1,0 0-1,0-1 0,-1 1 1,1-1-1,-2 2 0,-4 4 3,4-3-3,0 0 0,-1 0 1,0 0-1,0-1 0,0 0 0,0 1 0,0-2 0,-1 1 0,0 0 0,1-1 0,-9 3 1,8-3-3,0-1 0,0 0 1,0 0-1,0 0 1,-6-1-1,5 0-30,0-1 0,0 0-1,0 0 1,0-1 0,0 1 0,0-1-1,1 0 1,-8-4 0,-6-3-2822,-49-15-12767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0.007"/>
    </inkml:context>
    <inkml:brush xml:id="br0">
      <inkml:brushProperty name="width" value="0.05" units="cm"/>
      <inkml:brushProperty name="height" value="0.05" units="cm"/>
    </inkml:brush>
  </inkml:definitions>
  <inkml:trace contextRef="#ctx0" brushRef="#br0">25 198 16136,'-4'59'329,"3"-54"1708,-1-5-1336,-1-5-146,-1-9 153,1 0 0,0-1 0,1 1 1,0-1-1,2 0 0,-1 1 0,2-1 0,3-24 0,-2 34-635,0-1 0,1 0 0,0 1 0,0 0 0,0-1 0,1 1 0,-1 1 0,1-1 0,0 0 0,1 1 0,-1 0-1,1 0 1,0 0 0,0 1 0,0-1 0,9-3 0,-7 3-39,0 1-1,0 1 1,0-1-1,0 1 1,1 1-1,-1-1 1,0 1-1,1 0 1,-1 1 0,13 0-1,-19 0-29,3 1 10,1 0-1,-1 0 0,1 1 0,-1-1 1,0 1-1,1 0 0,-1 0 0,0 0 1,0 1-1,0 0 0,-1-1 0,1 1 1,-1 0-1,0 1 0,4 3 0,19 26 0,-24-27-15,1-3-6,-1 0 0,0 1 0,0-1-1,-1 1 1,1-1 0,-1 1 0,0 0 0,0 0-1,0 0 1,0 0 0,0 0 0,-1-1 0,0 6-1,-1-4-4,0 1 0,0-1 0,0 1 0,-1-1 0,0 0 0,0 0 0,-1 0 0,1 0 0,-5 6 0,0 0 9,0-1 1,0 0-1,-1-1 1,0 0-1,0 0 1,-1 0 0,-1-1-1,1-1 1,-21 12-1,3-1 4,20-14 13,0 0-1,-1-1 0,0 1 1,-13 3-1,19-7-8,0 1-1,0-1 1,-1 1-1,1-1 1,0 0-1,0 0 1,-1 0-1,1 0 1,0-1-1,-1 1 1,1 0-1,0-1 1,0 0-1,0 1 1,0-1 0,-1 0-1,1 0 1,0 0-1,0-1 1,-3-1-1,3 1-2,0 0-1,-1 1 1,1-1-1,0 0 1,0 0 0,0-1-1,0 1 1,1 0-1,-3-4 1,1 1-35,3 4-7,-1 0 0,1 1 0,0-1 0,-1 0 0,1 0-1,0 0 1,0 1 0,0-1 0,-1 0 0,1 0 0,0 0 0,0 0 0,0 1-1,0-1 1,1 0 0,-1 0 0,0 0 0,0 1 0,0-1 0,1 0 0,0-1 0,0-4-2787</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0.345"/>
    </inkml:context>
    <inkml:brush xml:id="br0">
      <inkml:brushProperty name="width" value="0.05" units="cm"/>
      <inkml:brushProperty name="height" value="0.05" units="cm"/>
    </inkml:brush>
  </inkml:definitions>
  <inkml:trace contextRef="#ctx0" brushRef="#br0">51 7 15416,'-49'19'1773,"49"-19"-1724,0 0 0,0 0 0,0 0 0,0 0 0,0 0 0,0 0 0,-1 0 0,1 0 0,0 0 0,0 0 0,0 0 196,0 0-196,7-8 1068,14-10 1067,-20 20-2123,0 0-1,0-1 1,0 1-1,0 0 1,-1-1 0,1 1-1,-1 0 1,1 0-1,0 3 1,0 3-40,1 1 1,0 0-1,1-1 1,0 0-1,0 0 1,1 1 0,-1-2-1,2 1 1,-1 0-1,1-1 1,1 0-1,-1 0 1,1-1 0,0 0-1,1 0 1,-1 0-1,1 0 1,1-1-1,-1 0 1,1-1 0,-1 0-1,9 4 1,-13-8-21,0 1 0,-1 0 1,1-1-1,-1 0 1,1 0-1,0 1 1,-1-1-1,1-1 0,0 1 1,-1 0-1,1-1 1,0 1-1,-1-1 0,5-2 1,9-1-15,14-5-201,-12 3-2304,26-8-11095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0.728"/>
    </inkml:context>
    <inkml:brush xml:id="br0">
      <inkml:brushProperty name="width" value="0.05" units="cm"/>
      <inkml:brushProperty name="height" value="0.05" units="cm"/>
    </inkml:brush>
  </inkml:definitions>
  <inkml:trace contextRef="#ctx0" brushRef="#br0">493 27 14968,'-5'11'534,"2"-11"816,2-17 2289,-1-3-1217,-12 36-1720,10-8-647,0 1-1,1 0 0,0 0 0,1 0 1,0 0-1,-2 12 0,-1 54 38,3-52-78,-3 19 32,1-26-39,-5 31 0,1 1-2,-3 0-4,-39 124 211,45-156-51,-1-1-1,-11 21 1,10-21-115,3-7 10,-1 0 0,0-1 0,0 1-1,0-1 1,-1 0 0,-13 12 0,9-9-17,3-3 13,-1 1 1,0-2-1,0 1 1,-1-1 0,1 0-1,-13 5 1,10-5-27,9-4-12,-1 0 0,1-1 0,-1 0 0,1 1 0,-1-1 0,0 0 0,1 0 0,-1 0-1,0-1 1,0 1 0,1-1 0,-5 1 0,-3 0 12,6-1-23,-1 1 0,0-1 0,0 0 0,1 0 0,-1 0 0,-5-2 0,5 1-7,0-1 0,1 0 0,-1 0 0,1-1 0,0 1 1,-1-1-1,1 0 0,0 0 0,1 0 0,-1-1 0,-5-6 0,8 10 2,0-2-23,0 1-1,-1 0 1,1-1 0,0 0-1,0 1 1,0-1 0,0 0 0,0 1-1,0-1 1,0 0 0,0 0-1,1 0 1,-1 0 0,1 0 0,0 0-1,-1-3 1,0-3-32,-5-38-3071,-6-25-12271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1.648"/>
    </inkml:context>
    <inkml:brush xml:id="br0">
      <inkml:brushProperty name="width" value="0.05" units="cm"/>
      <inkml:brushProperty name="height" value="0.05" units="cm"/>
    </inkml:brush>
  </inkml:definitions>
  <inkml:trace contextRef="#ctx0" brushRef="#br0">129 154 2784,'-2'3'291,"1"0"0,0 1 1,0 0-1,0-1 0,1 1 0,-1-1 1,1 1-1,0 0 0,0-1 0,0 1 0,0 0 1,1-1-1,1 8 0,-2-9-184,1 0 0,-1 0 0,1 0 0,0 0 0,0 0-1,0 0 1,0 0 0,0 0 0,0 0 0,1 0 0,-1-1 0,0 1 0,1 0-1,0-1 1,-1 1 0,1-1 0,3 2 0,-1-1 239,1 0 1,0 0-1,-1-1 0,1 0 1,0 0-1,0 0 0,8 0 1,-2-1 247,0-1 0,0-1 0,-1 0 0,1 0 0,0-1 0,-1-1 0,0 1 0,0-2 0,18-9 0,-14 7-223,-6 3 269,-1 0 0,1-1 0,-1 0 0,13-12 0,-3 2 287,-14 12-749,0-1 0,-1 1 0,0-1 1,0 1-1,0-1 0,0 0 0,0 0 0,-1 0 0,1 0 1,0-7-1,1 1 261,-2 7-362,0 0 1,0 0 0,0 0 0,0-1 0,-1 1 0,0 0 0,1-1-1,-1 1 1,0 0 0,-1 0 0,1-1 0,-1 1 0,1 0 0,-1 0-1,0 0 1,0-1 0,0 1 0,-1 0 0,1 0 0,-1 1-1,0-1 1,1 0 0,-1 0 0,0 1 0,-1-1 0,1 1 0,0 0-1,-1 0 1,1 0 0,-1 0 0,0 0 0,0 0 0,0 1 0,0-1-1,0 1 1,0 0 0,0 0 0,0 0 0,0 0 0,-5 0-1,-7 0-21,-1 0 0,1 2 0,-1-1 0,1 2 0,-1 0 0,1 1 0,0 1 0,0 0 0,0 1 0,1 1 0,-21 10 0,32-14-46,0 1 0,-1-1 0,1 1 0,0 0 0,1 0 0,-1 0-1,0 0 1,1 1 0,0-1 0,-4 7 0,3-4-4,0-3-3,1 0-1,1 0 1,-1 0 0,0 0-1,1 0 1,-1 1 0,1-1-1,0 1 1,0-1-1,0 0 1,1 1 0,-1 0-1,1-1 1,0 1 0,0-1-1,0 1 1,0-1-1,1 1 1,-1 0 0,1-1-1,0 0 1,0 1 0,0-1-1,1 1 1,-1-1-1,1 0 1,-1 0 0,1 0-1,0 0 1,1 0 0,-1 0-1,0-1 1,5 4-1,16 10 1,-17-12-31,0-1 1,0 1-1,0-2 0,1 1 0,-1-1 0,1 0 1,-1 0-1,1-1 0,0 0 0,0 0 1,0 0-1,0-1 0,0 0 0,0 0 0,-1-1 1,1 0-1,0 0 0,0-1 0,-1 0 1,1 0-1,-1 0 0,1-1 0,7-4 0,38-25-545,-52 31 566,0 1 0,1 0 0,-1-1 1,1 1-1,-1-1 0,1 1 0,-1 0 0,1 0 0,-1-1 0,1 1 0,-1 0 0,1 0 0,-1 0 0,1 0 0,0-1 1,-1 1-1,1 0 0,-1 0 0,1 0 0,0 0 0,-1 0 0,1 0 0,-1 1 0,1-1 0,-1 0 0,1 0 0,-1 0 1,1 0-1,0 1 0,-1-1 0,1 0 0,-1 1 0,1-1 0,0 1 0,4 0-148,-1-12 114,-3 6-67,0 8 37,-1 19 6,-3 32 31,-2-6-18,-21 111-109,-3 36 146,23-149 15,1-2 0,4-31 0,-10 42 0,3-30 0,-3-3 0,-6-5 0,-5-3 2,14-11 14,1-1 0,-1 0 0,0 0 0,0 0 0,-1-1 1,1-1-1,0 1 0,0-1 0,-1-1 0,1 0 1,0 0-1,0 0 0,-15-5 0,16 3 0,0 1-1,1-1 1,-1 0-1,1 0 1,0-1-1,0 0 1,0 0 0,-9-9-1,8 7-3,-3-6 50,-3-13-18,-11-34 1,20 48-32,1-1-1,1 0 1,0 0 0,1 1 0,0-1-1,1 0 1,1-14 0,-1 9-58,0 1-172,1 0 0,0 0 0,2 0 0,4-23 0,3-5-2614,11-71-13008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7.701"/>
    </inkml:context>
    <inkml:brush xml:id="br0">
      <inkml:brushProperty name="width" value="0.05" units="cm"/>
      <inkml:brushProperty name="height" value="0.05" units="cm"/>
    </inkml:brush>
  </inkml:definitions>
  <inkml:trace contextRef="#ctx0" brushRef="#br0">85 163 13360,'-6'-34'-9544</inkml:trace>
  <inkml:trace contextRef="#ctx0" brushRef="#br0" timeOffset="1">0 4 11208,'26'38'412,"-26"-38"-342,0 0 1,0 0-1,0 0 1,0 1 0,0-1-1,0 0 1,0 0-1,0 0 1,0 0 0,0 1-1,0-1 1,0 0-1,0 0 1,0 0 0,0 0-1,1 1 1,-1-1-1,0 0 1,0 0 0,0 0-1,0 0 1,0 0-1,0 0 1,1 1 0,-1-1-1,0 0 1,0 0-1,0 0 1,0 0 0,0 0-1,1 0 1,-1 0-1,0 0 1,0 0 0,0 0-1,1 0 1,-1 0-1,0 0 1,0 0 0,0 0-1,0 0 1,1 0 0,-1 0-1,0 0 1,0 0-1,0 0 1,0 0 0,1 0-1,-1 0 1,0 0-1,0 0 1,0 0 0,0-1-1,1 1 1,-1 0-1,0 0 1,0 0 0,0 0-1,0 0 1,0 0-1,0-1 1,1 1 0,1-12 344,-2 10 933,0-1-900,1 0 0,-1 0-1,1 0 1,0 0 0,0 0-1,1 0 1,2-5 0,13 14 92,1 7-432,0 0 1,19 21-1,-34-32-103,0 0 1,-1 1-1,0-1 0,1 1 0,-1 0 1,0-1-1,-1 1 0,1 0 1,0 0-1,1 6 0,3 5 4,14 28 40,-15-24 166,2 81 58,-10-78-218,-4 5 27,-1-1 1,-1 0 0,-1-1-1,-1 0 1,-27 40 0,-18 7-2909,2 0-8629,114-152 8591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1.988"/>
    </inkml:context>
    <inkml:brush xml:id="br0">
      <inkml:brushProperty name="width" value="0.05" units="cm"/>
      <inkml:brushProperty name="height" value="0.05" units="cm"/>
    </inkml:brush>
  </inkml:definitions>
  <inkml:trace contextRef="#ctx0" brushRef="#br0">1 106 16943,'0'0'0,"4"0"0,3 0 0</inkml:trace>
  <inkml:trace contextRef="#ctx0" brushRef="#br0" timeOffset="1">346 35 4040,'0'0'0,"-1"-6"0,-4-4 0,-1-8-2552</inkml:trace>
  <inkml:trace contextRef="#ctx0" brushRef="#br0" timeOffset="2">351 106 1352,'0'0'0,"0"-7"0,-2-4 0,-1-5-536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2.520"/>
    </inkml:context>
    <inkml:brush xml:id="br0">
      <inkml:brushProperty name="width" value="0.05" units="cm"/>
      <inkml:brushProperty name="height" value="0.05" units="cm"/>
    </inkml:brush>
  </inkml:definitions>
  <inkml:trace contextRef="#ctx0" brushRef="#br0">64 311 4760,'0'-1'86,"0"1"0,0-1 1,-1 1-1,1-1 0,0 1 0,0-1 1,0 1-1,0-1 0,0 1 1,0-1-1,0 1 0,0-1 0,1 1 1,-1-1-1,0 1 0,0-1 0,0 1 1,0-1-1,1 1 0,-1-1 1,0 1-1,0 0 0,1-1 0,-1 1 1,0-1-1,1 1 0,-1 0 0,1-1 1,-1 1-1,0 0 0,1-1 1,-1 1-1,1 0 0,-1 0 0,1 0 1,-1-1-1,1 1 0,-1 0 0,1 0 1,-1 0-1,1 0 0,-1 0 1,1 0-1,-1 0 0,1 0 0,-1 0 1,1 0-1,-1 0 0,1 0 0,0 0 1,9-1 561,74-5 3884,-79 5-4287,0 0 1,0 0 0,-1-1 0,1 0 0,0 0-1,-1 0 1,1 0 0,6-5 0,-4 2-64,3-2 257,0 0-1,0-1 1,-1 0-1,0 0 1,0-1-1,8-12 1,-15 18-246,2-2 36,0 0 0,-1 0 1,1 0-1,-1-1 0,-1 1 0,1-1 1,-1 0-1,0 0 0,0 0 1,-1 0-1,1 0 0,-1 0 0,-1 0 1,1-1-1,-1 1 0,0 0 0,-1 0 1,1-1-1,-1 1 0,-1 0 1,1 0-1,-1 0 0,0 0 0,0 0 1,-1 0-1,1 1 0,-5-7 1,5 11-188,1-1 0,0 1 0,0 0 0,0 0 0,-1 0 0,1 0 0,0 0 0,-1 0 0,1 0 1,-1 1-1,1-1 0,-1 0 0,1 1 0,-1-1 0,1 1 0,-1 0 0,0-1 0,-2 1 1,-1-1-22,-5-1 3,1 0 0,-1 1 0,0 0 0,0 1 0,0 0 0,1 1 0,-1 0 0,0 0 0,1 1 0,-1 0 0,0 0 0,1 1 0,0 1 0,0 0 0,0 0 0,0 1 0,1-1 0,0 2 0,-11 8 0,-12 15-20,26-22-2,0 1 0,-20 20-1,22-21-1,1 1 0,0-2-5,-1 0-1,1 1 0,1 0 1,-1 0-1,1-1 1,0 1-1,1 0 1,-1 0-1,2 0 0,-1 0 1,1 0-1,1 8 1,0 1 0,2 14 2,-1-25 3,1-1 0,-4-2-1,1-1 0,0 0 1,-1 0-1,1 0 0,0 0 0,0 0 0,0 0 0,0 0 1,0 0-1,0 0 0,0 0 0,0 0 0,0-1 0,1 1 1,-1 0-1,0-1 0,0 1 0,1-1 0,-1 1 0,0-1 1,1 0-1,-1 0 0,0 1 0,1-1 0,-1 0 0,2 0 0,27-1 0,2-4 1,1-4 0,-21 6 0,36-16 0,-37 13 5,0 0 0,-1-1 0,0 0 0,0 0 0,12-14 0,13-8 168,-33 28-146,0-1 1,0 0-1,0 0 1,0 0-1,-1 0 1,1 0-1,2-5 1,-3 5 64,-6 12-58,-9 32-7,5-10-27,9-30 13,-1 0 1,1 0-1,0 0 0,-1 0 0,1 0 0,0 0 0,0 0 1,0 1-1,1-1 0,-1 0 0,0 0 0,1 0 1,-1 0-1,1 0 0,0 0 0,0 0 0,0 0 1,0 0-1,0-1 0,0 1 0,0 0 0,0-1 0,1 1 1,1 1-1,1 0-476,0 0 1,1 0 0,-1-1-1,1 0 1,0 0-1,0 0 1,0 0-1,0-1 1,9 2 0,13 2-16051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3.316"/>
    </inkml:context>
    <inkml:brush xml:id="br0">
      <inkml:brushProperty name="width" value="0.05" units="cm"/>
      <inkml:brushProperty name="height" value="0.05" units="cm"/>
    </inkml:brush>
  </inkml:definitions>
  <inkml:trace contextRef="#ctx0" brushRef="#br0">158 175 15416,'-5'0'224,"0"-1"0,-1 1 0,1-1 1,-1 0-1,1-1 0,0 1 0,0-1 1,0 0-1,0 0 0,0 0 1,0-1-1,0 0 0,-5-4 0,10 7-185,-1 0 0,1 0 0,-1 0-1,1 0 1,0 0 0,-1 0 0,1 1-1,-1-1 1,1 0 0,0 0-1,-1 0 1,1 1 0,0-1 0,-1 0-1,1 0 1,0 1 0,-1-1 0,1 0-1,0 1 1,0-1 0,-1 0-1,1 1 1,0-1 0,0 1 0,0-1-1,-1 0 1,1 1 0,0-1 0,0 1-1,0-1 1,0 0 0,0 1-1,0-1 1,0 1 0,-5 16 343,-13 53 304,18-68-677,-1 1-1,1-1 1,0 0-1,-1 1 1,1-1-1,0 0 0,1 1 1,-1-1-1,0 0 1,1 1-1,-1-1 1,1 0-1,-1 1 1,1-1-1,1 3 0,6 20 13,-7-7-8,2 29 16,-2-47-27,-1 1 0,0-1 0,0 1 0,0-1 1,0 1-1,0-1 0,0 1 0,0 0 0,0-1 1,0 1-1,0-1 0,0 1 0,-1-1 0,1 1 1,0-1-1,0 1 0,-1 0 0,1-1 0,0 0 1,0 1-1,-1-1 0,1 1 0,0-1 0,-1 1 1,1-1-1,-1 0 0,1 1 0,-1-1 0,0 1 1,0-1 7,-1 1 0,1-1 0,0 1 0,-1-1 0,1 0 0,-1 0 0,1 1 0,-1-1 1,0 0-1,-2-1 0,0 1 37,0-1-1,1 0 1,-1 0 0,0 0 0,1 0 0,-1 0 0,-5-4 0,8 3-4,0 0-1,0 0 1,1 0 0,-1 0 0,1-1 0,0 1 0,-1 0-1,1 0 1,0 0 0,0-1 0,1 1 0,-1 0-1,0 0 1,2-4 0,-2 5-12,2-10 126,0 0 1,1 0-1,9-20 1,0-6 172,-10 19-190,-1 0 0,0 1 0,-2-1 1,-2-18-1,2 27-134,1 8 3,0-1 0,1 0 1,-1 1-1,0-1 0,0 1 0,1-1 1,-1 0-1,1 1 0,-1-1 1,1 1-1,0-1 0,-1 1 1,1 0-1,0-1 0,0 1 1,0 0-1,0-1 0,0 1 1,0 0-1,1 0 0,-1 0 1,0 0-1,1 0 0,-1 0 0,0 1 1,1-1-1,2-1 0,1 0 0,0 0 0,0 1-1,0-1 1,0 1 0,1 0-1,8 0 1,16 2-2,-20 4-4,-6-2-1,2 2 44,0-1 0,0 1 0,-1 1-1,1-1 1,-1 1 0,0 0 0,5 7 0,12 14 204,-18-23-206,0 1 0,-1-1 0,1 1 0,-1 0 0,0 0 0,4 10 0,-2-6 2,-4-7-29,0-2 0,0 1 0,0 0 0,0 0 0,0 0 0,0 0 0,0-1 0,1 1 0,-1 0 0,0-1 0,1 1 0,-1-1 0,0 0 1,1 1-1,-1-1 0,0 0 0,1 0 0,-1 0 0,0 0 0,1 0 0,-1 0 0,1 0 0,-1 0 0,0-1 0,1 1 0,-1 0 1,0-1-1,1 1 0,0-2 0,-1 2 3,8-4 59,-1 0 1,0 0 0,-1 0 0,1-1 0,-1 0 0,0-1 0,0 0 0,0 0 0,9-12 0,13-11 111,-16 17-89,0 0-1,-1-1 1,-1 0-1,0-1 1,0-1-1,-1 1 1,8-18-1,-14 24-47,-1 12-23,-4 15-11,-12 38 13,-16 89 25,18-21-158,10-124 81,-1 2-10,2-2-46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3.853"/>
    </inkml:context>
    <inkml:brush xml:id="br0">
      <inkml:brushProperty name="width" value="0.05" units="cm"/>
      <inkml:brushProperty name="height" value="0.05" units="cm"/>
    </inkml:brush>
  </inkml:definitions>
  <inkml:trace contextRef="#ctx0" brushRef="#br0">148 71 14792,'-19'36'113,"17"-34"-745,4-5 2297,-1 2-1441,0 0 1,-1 0-1,1 1 1,0-1-1,0 0 1,0 1-1,0-1 1,0 1-1,0-1 1,1 1-1,-1 0 0,0-1 1,0 1-1,2 0 1,11-3 190,-1-1 1,0 0 0,0 0-1,0-2 1,0 1 0,-1-2-1,20-13 1,-4 4 388,-28 16-741,1 0-1,0-1 1,0 1 0,0-1-1,0 1 1,0-1 0,-1 1-1,1-1 1,0 1 0,-1-1 0,1 0-1,0 0 1,-1 1 0,1-1-1,-1 0 1,1 0 0,-1 0-1,1 1 1,0-3 0,-1 2-33,-1 1 1,1-1-1,0 1 0,0-1 1,0 1-1,-1-1 0,1 1 1,0 0-1,-1-1 0,1 1 1,0-1-1,-1 1 0,1 0 1,-1-1-1,1 1 0,0 0 1,-1-1-1,1 1 1,-1 0-1,1 0 0,-1-1 1,1 1-1,-1 0 0,0 0 1,-4-2 66,0 1 1,0 0 0,1 0-1,-1 1 1,-8-1 0,-3 4 25,0 0 0,0 1 1,0 0-1,0 2 0,-20 9 1,-5 1 16,36-14-129,0 0 0,0 1 0,0-1 1,0 1-1,0 0 0,1 1 0,-1-1 1,-5 7-1,1-3 4,7-4-6,-1-1 1,0 1 0,1 0 0,-1 0-1,1 0 1,0 0 0,0 0 0,0 0-1,1 1 1,-1-1 0,1 1 0,-1-1-1,1 1 1,0-1 0,0 5 0,-3 7 14,0 3-6,0 0 0,1 1 0,-1 21 0,4-39-18,0 0 1,1 0 0,-1 1 0,0-1-1,0 0 1,1 0 0,-1 0 0,1 0-1,-1 0 1,1-1 0,-1 1 0,1 0-1,0 0 1,-1 0 0,1 0 0,0-1 0,0 1-1,-1 0 1,1 0 0,0-1 0,0 1-1,1 0 1,1 1 1,2 1 5,0 1 0,1-1-1,-1 0 1,1-1-1,0 1 1,-1-1-1,1 0 1,0-1-1,0 1 1,9 0-1,8 0 38,29 0-1,-44-3-37,0 1-28,-1-1 0,1 0 1,0 0-1,-1-1 0,1 0 1,-1 0-1,0-1 0,1 0 1,6-4-1,10-4-3032,9-3-13772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4.954"/>
    </inkml:context>
    <inkml:brush xml:id="br0">
      <inkml:brushProperty name="width" value="0.05" units="cm"/>
      <inkml:brushProperty name="height" value="0.05" units="cm"/>
    </inkml:brush>
  </inkml:definitions>
  <inkml:trace contextRef="#ctx0" brushRef="#br0">48 62 12376,'14'44'306,"-14"-44"-255,0 0-1,0 0 0,0 0 1,0 0-1,0 0 1,0 0-1,0 0 0,0 0 1,0 0-1,0 0 1,0 1-1,0-1 0,1 0 1,-1 0-1,0 0 1,0 0-1,0 0 0,0 0 1,0 0-1,0 0 1,0 0-1,0 0 0,0 0 1,1 0-1,-1 0 1,0 0-1,0 0 0,0 0 1,0 0-1,0 0 1,0 0-1,0 0 0,0 0 1,0 0-1,1 0 1,-1 0-1,0 0 0,0 0 1,0-1-1,0 1 1,0 0-1,0 0 0,0 0 1,0 0-1,0 0 0,0 0 1,0 0-1,0 0 1,1 0-1,-1 0 0,0 0 1,0-1-1,0 1 1,0 0-1,0 0 0,0 0 1,0 0-1,0 0 1,0 0-1,0 0 0,0 0 1,0 0-1,0-1 1,0 1-1,0 0 0,0 0 1,0 0-1,0 0 1,1-14 1028,-2 12-885,1 0 0,-1 1-1,1-1 1,-1 0-1,1 1 1,-1-1-1,0 0 1,0 1-1,0-1 1,-1-1 0,1 2-165,0 1 1,1 0 0,-1 0 0,0-1 0,1 1 0,-1 0 0,0 0 0,1 0 0,-1 0 0,0 0-1,1 0 1,-1 0 0,0 0 0,1 0 0,-1 0 0,0 1 0,1-1 0,-1 0 0,1 0-1,-1 1 1,0-1 0,1 0 0,-1 1 0,1-1 0,-1 0 0,1 1 0,-1-1 0,1 1-1,-1-1 1,1 1 0,-1-1 0,1 1 0,0-1 0,-1 1 0,1 0 0,-4 4 8,0 0-1,1 0 1,0 0 0,0 0 0,1 0 0,-1 0 0,1 1 0,0-1 0,1 1 0,-2 8-1,-3 48 137,6-61-175,-1 55 120,2-53-118,0 0 0,0 0 0,0-1 0,0 1 0,0 0 0,0 0 0,1-1 0,0 1 0,-1-1 0,1 1 0,0-1-1,0 0 1,0 1 0,5 2 0,-4-2 1,0 0-1,0 1 0,0-1 0,0 0 0,1 0 0,-1 0 0,1-1 0,0 1 0,0-1 0,0 0 0,0 0 0,0 0 0,0-1 0,9 3 0,-9-4 34,0 0-1,0 0 1,0-1-1,-1 1 1,1-1-1,0 0 0,-1 0 1,1 0-1,0 0 1,-1-1-1,1 1 1,-1-1-1,0 0 0,0 0 1,0 0-1,4-3 1,10-8 295,-2 0 1,1-1-1,-2-1 1,0 0-1,0-1 1,-2 0-1,0-1 1,15-28-1,-22 29 688,-5 12-176,-5 13-579,4-4-242,-1 1 1,1-1-1,0 0 0,0 1 1,1 0-1,-1-1 1,1 1-1,0-1 0,1 1 1,0-1-1,0 1 1,0-1-1,0 1 0,1-1 1,0 0-1,0 0 1,0 1-1,6 7 1,-6-10-20,0 0 0,1 0 0,-1-1 0,1 1 0,0-1 0,0 0 0,0 0 0,0 0 0,0 0 0,5 2 0,-2-1-1,-3-2 1,0 1-1,0-1 0,0 0 1,0 0-1,0 0 0,0 0 0,0 0 1,1-1-1,-1 0 0,0 0 0,0 1 1,1-2-1,-1 1 0,0 0 0,0-1 1,0 1-1,5-3 0,9-1 12,-1 0 0,0-2 0,29-13 0,-35 13 9,0-1-1,0 0 0,-1-1 1,17-15-1,-23 19-8,1 0 0,-1 0 0,0-1 0,0 1 0,0-1 0,0 1 0,-1-1 0,0 0 0,0 0 0,0 0 0,-1 0 0,2-10 0,-3 13 5,0 0-1,0 0 1,0-1-1,0 1 0,0 0 1,-1 0-1,1 0 1,-1-1-1,1 1 1,-1 0-1,0 0 1,0 0-1,0 0 0,0 0 1,-2-1-1,-24-25 152,14 17-89,7 4-36,-1 1-1,1 0 1,-1 1-1,0-1 1,-1 1-1,1 1 1,-1-1 0,0 1-1,0 1 1,0-1-1,0 2 1,-1-1-1,1 1 1,-12-2-1,-69 9-117,97 4-780,8 5-2607,7 5-13418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5.501"/>
    </inkml:context>
    <inkml:brush xml:id="br0">
      <inkml:brushProperty name="width" value="0.05" units="cm"/>
      <inkml:brushProperty name="height" value="0.05" units="cm"/>
    </inkml:brush>
  </inkml:definitions>
  <inkml:trace contextRef="#ctx0" brushRef="#br0">166 4 15064,'-43'20'38,"38"-17"156,22-17 1053,-9 4-83,-8 7-318,-13 9-575,0 0 1,1 1 0,0 0-1,0 1 1,0 0 0,1 1-1,-13 13 1,21-19-231,0 1 0,0 0 1,0 0-1,1 0 0,-1 1 0,1-1 1,0 0-1,1 1 0,-1-1 0,1 1 0,-2 7 1,1 4-47,-1 31 0,2-28 44,1-15-36,0-1-1,0 1 1,1 0 0,-1-1 0,1 1-1,0 0 1,0-1 0,0 1 0,1-1-1,-1 1 1,1-1 0,0 0 0,0 0-1,0 0 1,4 5 0,-1-2-6,1 0 0,0-1 0,0 0 0,0 0 0,1-1 0,6 4 0,10 0 1,-17-7 38,1 0 0,-1-1 0,1-1 0,-1 1 0,1-1 0,-1 0 0,1 0 0,-1-1 0,0 1 0,0-2 0,0 1 0,0-1 0,0 0 0,0 0 0,10-7-1,-3-1 238,0 1-1,0-1 0,-1-1 0,0-1 0,10-13 0,-19 21-134,0 0-1,-1-1 1,1 1-1,-1-1 0,0 1 1,-1-1-1,1 0 1,-1 1-1,0-1 0,-1 0 1,1 0-1,-1 0 1,0 0-1,-2-10 1,1 12-53,-1 0 0,1 0 0,-1 0 0,0 0 0,0 0 0,0 0 0,0 1 0,-1-1 0,1 1 0,-1 0 0,0 0 0,0 0-1,0 0 1,-1 0 0,1 0 0,-1 1 0,1 0 0,-7-3 0,4 1-63,0 1 36,0 0 0,0 1 1,-1 0-1,1 0 0,-1 0 1,0 1-1,0-1 0,1 2 1,-1-1-1,0 1 1,-8 1-1,8-1-31,1 0-3,1 1 0,-1 0 0,1 0 0,0 1-1,0-1 1,-1 1 0,1 0 0,1 1 0,-1-1 0,0 1-1,0 0 1,1 0 0,-8 7 0,5-4-126,7-5-54,0 0 0,1 0-1,-1 0 1,1 0-1,-1 0 1,1 0-1,-1 0 1,1 0 0,0 0-1,0 0 1,0 0-1,-1 0 1,1 0-1,0-1 1,0 1 0,1 0-1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5.988"/>
    </inkml:context>
    <inkml:brush xml:id="br0">
      <inkml:brushProperty name="width" value="0.05" units="cm"/>
      <inkml:brushProperty name="height" value="0.05" units="cm"/>
    </inkml:brush>
  </inkml:definitions>
  <inkml:trace contextRef="#ctx0" brushRef="#br0">36 220 14792,'-31'9'50,"26"-8"-24,19-8-30,-10 4-16,0 2 0,1-1 0,-1 0 0,0 1 1,1 0-1,-1 0 0,0 0 0,1 1 0,7-1 1,-7 2 7,-1 0 1,1 0 0,-1 0-1,0 1 1,1 0 0,-1-1-1,0 2 1,0-1 0,0 0-1,0 1 1,0-1 0,-1 1-1,1 0 1,5 7 0,0-1 20,0 2 0,0-1 1,-1 1-1,0 0 0,9 20 1,-16-28-4,0 0 1,0-1-1,0 1 1,-1 0 0,1 0-1,-1 0 1,0 0 0,0 1-1,0-1 1,0 0 0,0 0-1,-1 0 1,1 0 0,-2 4-1,-1 9 55,2-8-3,-1 5 92,0 0 0,-1 0 0,0 0 0,-9 21 0,12-34 73,0 0-208,0 0 1,-1 0-1,1 0 0,0 0 0,0 0 0,0 0 0,0 0 0,-1 0 1,1 0-1,0 0 0,0 0 0,0 0 0,0 0 0,0 0 1,-1 0-1,1 0 0,0 0 0,0 0 0,0 0 0,0 0 0,0 0 1,-1 0-1,1 0 0,0 0 0,0-1 0,0 1 0,0 0 1,0 0-1,0 0 0,-1 0 0,1 0 0,0 0 0,0 0 0,0-1 1,0 1-1,0 0 0,0 0 0,0 0 0,0 0 0,0 0 1,0-1-1,0 1 0,0 0 0,0 0 0,0 0 0,0-1 0,-1-5 63,-1-15 623,1-1 0,0 1 0,2 0 0,0-1-1,2 1 1,8-36 0,36-73 1375,-42 119-1855,0 0 0,0-1 0,-1 1 0,-1-1 0,0 0 0,2-24 0,-5 34-181,0 0 0,0 0 0,0 0 0,0-1 0,0 1 0,-1 0 0,1 0 0,-1 0 0,1 0 0,-1 0 0,0 0 0,0 0 0,0 0 0,0 0 0,0 0-1,0 0 1,0 1 0,-1-1 0,1 0 0,-1 1 0,1-1 0,-1 1 0,1 0 0,-1-1 0,0 1 0,0 0 0,-3-1 0,2 0-9,-1 1 0,1 0 1,-1 0-1,1 0 0,0 1 0,-1-1 0,1 1 0,-1 0 0,0-1 0,1 2 1,-1-1-1,1 0 0,-1 1 0,1 0 0,-5 1 0,-10 7-493,11-3-2789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6.348"/>
    </inkml:context>
    <inkml:brush xml:id="br0">
      <inkml:brushProperty name="width" value="0.05" units="cm"/>
      <inkml:brushProperty name="height" value="0.05" units="cm"/>
    </inkml:brush>
  </inkml:definitions>
  <inkml:trace contextRef="#ctx0" brushRef="#br0">34 0 14344,'-8'5'43,"5"-3"29,0 0-1,0 0 1,0 1-1,1-1 1,-1 1-1,0-1 1,-2 5 0,29-22 4790,-24 15-4347,0 0-490,1 0 1,-1-1-1,0 1 1,0 0 0,0 0-1,0 0 1,0 0-1,0 0 1,0 0 0,0 0-1,0 0 1,0 0-1,0 0 1,0 0 0,1 0-1,-1 0 1,0 0-1,0 0 1,0 0-1,0 0 1,0 0 0,0-1-1,0 1 1,0 0-1,0 0 1,1 0 0,-1 1-1,0-1 1,0 0-1,0 0 1,0 0 0,0 0-1,0 0 1,0 0-1,0 0 1,0 0 0,1 0-1,-1 0 1,0 0-1,0 0 1,0 0-1,0 0 1,0 0 0,0 0-1,0 0 1,0 0-1,0 0 1,0 1 0,0-1-1,0 0 1,0 0-1,0 0 1,0 0 0,0 0-1,0 0 1,1 0-1,-16 178 1358,15-116-1285,0-22 28,-8 73-1,6-80-101,1-21-24,1-8 309,2-4 81,1-5-2573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6.764"/>
    </inkml:context>
    <inkml:brush xml:id="br0">
      <inkml:brushProperty name="width" value="0.05" units="cm"/>
      <inkml:brushProperty name="height" value="0.05" units="cm"/>
    </inkml:brush>
  </inkml:definitions>
  <inkml:trace contextRef="#ctx0" brushRef="#br0">226 1 13984,'-38'51'268,"34"-45"1073,6-8-1053,1 1 1,0 0-1,-1-1 0,0 0 0,1 0 1,-1 1-1,0-1 0,0-1 1,0 1-1,0 0 0,0 0 1,2-5-1,-4 6-264,-18 10 956,-30 28-680,-78 80 0,114-106-286,3-4 70,8-6 78,2-2 122,5-3-140,0 1-1,1-1 1,-1 1 0,0 1 0,1-1 0,0 1 0,0 0 0,-1 0 0,1 1 0,0 0 0,0 0 0,0 1-1,0 0 1,0 0 0,0 1 0,10 1 0,0 1 8,0 1 0,-1 1 0,1 1 0,30 14 0,-46-19-134,1 0 0,0 0 0,-1 0 0,1 0 0,0 0-1,-1 0 1,1 0 0,-1 0 0,0 1 0,1-1 0,-1 1 0,0-1-1,0 1 1,0-1 0,1 3 0,3 4 23,43 63 176,-46-70-199,0 1 0,0-1-1,0 1 1,0-1 0,0 0-1,0 1 1,1-1-1,-1 0 1,0 0 0,0-1-1,1 1 1,-1 0 0,1-1-1,2 1 1,-1 0-7,-3-1-1,-1 0 1,1 1-1,0-1 0,0 0 0,0 0 0,0 1 0,0-1 1,0 0-1,-1 0 0,1 0 0,0 0 0,0 0 0,0 0 1,0 0-1,0 0 0,0-1 0,0 1 0,-1 0 0,1 0 1,0-1-1,0 1 0,0-1 0,0 1 0,-1-1 0,1 1 1,0-1-1,-1 1 0,1-1 0,0 0 0,-1 1 0,1-1 1,0-1-1,0 0-269,-1 0 0,1 0 0,-1 1 0,0-1 0,0 0 0,0 0 0,0 0 0,0 0 0,0 0 0,0 0 1,-1 0-1,0-2 0,-4-20-15354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6:07.343"/>
    </inkml:context>
    <inkml:brush xml:id="br0">
      <inkml:brushProperty name="width" value="0.05" units="cm"/>
      <inkml:brushProperty name="height" value="0.05" units="cm"/>
    </inkml:brush>
  </inkml:definitions>
  <inkml:trace contextRef="#ctx0" brushRef="#br0">216 81 11832,'8'-7'2778,"0"2"-1961,26-22 2232,-33 25-2883,1 1 0,0-1 0,-1 0 0,0 1-1,1-1 1,-1 0 0,0 0 0,0 0-1,0 0 1,0 0 0,0 0 0,0 0-1,-1-1 1,1 1 0,0-4 0,-3 5-87,1 1 1,0-1-1,0 0 0,-1 0 1,1 1-1,0-1 1,-1 1-1,1-1 0,-1 1 1,1 0-1,-1-1 1,1 1-1,-1 0 0,1 0 1,-3 0-1,-5 2 143,-1 1 0,1 0-1,-1 0 1,1 1-1,1 0 1,-15 9 0,-48 37 219,71-49-440,-2-1 0,1 1 0,-1 1 0,1-1 0,-1 0 0,1 0 0,0 0 0,0 1 0,0-1 0,0 0 0,-2 4 0,6 0 0,-2-5 0,10 8 2,-5-4-4,6 2 14,18-5 7,-7 0-14,-16-2-6,-4 0 0,0 1 0,1 0 0,-1 0 0,0 0 0,0 0 0,0 0 0,0 1 0,0 0 0,5 1 0,1 1 54,0 0-1,-1 1 0,1 0 1,-1 0-1,0 1 0,0 0 1,14 12-1,-22-16-27,1 0 1,0 0-1,0 0 1,-1 1-1,1-1 1,-1 0-1,1 0 1,-1 1-1,1-1 1,-1 0-1,0 1 1,0-1-1,1 1 1,-1-1-1,0 0 1,0 1-1,-1-1 1,1 0-1,0 1 1,0-1-1,-1 2 1,-11 29 229,8-25-224,0-1 0,-1 1 0,1-1 0,-1 0 0,0-1 0,-1 1 1,0-1-1,1 0 0,-1 0 0,-1-1 0,1 1 0,-1-2 1,0 1-1,0-1 0,0 0 0,-11 4 0,9-4 72,0-1 0,0 1 0,0-2 1,-1 1-1,1-1 0,0-1 0,-15 0 0,19-1-335,0 0 0,0 0 0,-1-1 0,1 1 0,0-1-1,0-1 1,0 1 0,1-1 0,-1 0 0,1 0 0,-1 0 0,1 0 0,0-1 0,-7-7 0,-10-10-16195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5.765"/>
    </inkml:context>
    <inkml:brush xml:id="br0">
      <inkml:brushProperty name="width" value="0.05" units="cm"/>
      <inkml:brushProperty name="height" value="0.05" units="cm"/>
    </inkml:brush>
  </inkml:definitions>
  <inkml:trace contextRef="#ctx0" brushRef="#br0">1 1 16136,'52'22'3406,"-41"-11"-873,-7-6-2147,9 13-279,-12-11-111,0-1-9,8 45 11,-1-21-9,-7-25 10,7 14 148,0 0 0,1 0 0,19 28 0,-24-42-143,4 3 924,-1-12-3880</inkml:trace>
</inkml:ink>
</file>

<file path=ppt/ink/ink260.xml><?xml version="1.0" encoding="utf-8"?>
<inkml:ink xmlns:inkml="http://www.w3.org/2003/InkML">
  <inkml:definitions>
    <inkml:context xml:id="ctx0">
      <inkml:inkSource xml:id="inkSrc0">
        <inkml:traceFormat>
          <inkml:channel name="X" type="integer" max="19472" units="cm"/>
          <inkml:channel name="Y" type="integer" max="11152" units="cm"/>
          <inkml:channel name="F" type="integer" max="4096" units="dev"/>
          <inkml:channel name="T" type="integer" max="2.14748E9" units="dev"/>
        </inkml:traceFormat>
        <inkml:channelProperties>
          <inkml:channelProperty channel="X" name="resolution" value="630.1618" units="1/cm"/>
          <inkml:channelProperty channel="Y" name="resolution" value="640.91956" units="1/cm"/>
          <inkml:channelProperty channel="F" name="resolution" value="0" units="1/dev"/>
          <inkml:channelProperty channel="T" name="resolution" value="1" units="1/dev"/>
        </inkml:channelProperties>
      </inkml:inkSource>
      <inkml:timestamp xml:id="ts0" timeString="2021-09-10T16:44:37.814"/>
    </inkml:context>
    <inkml:brush xml:id="br0">
      <inkml:brushProperty name="width" value="0.05292" units="cm"/>
      <inkml:brushProperty name="height" value="0.05292" units="cm"/>
      <inkml:brushProperty name="color" value="#FF0000"/>
    </inkml:brush>
  </inkml:definitions>
  <inkml:trace contextRef="#ctx0" brushRef="#br0">22822 10835 3493 0,'16'-8'5'0,"0"-1"-5"0,-16 9 7 15,0 0-7-15,14-3 7 0,0 3-7 0,-14 0 7 16,0 0-7-16,15 1 8 0,1 5-8 0,-16-6 3 16,0 0-3-16,12 10 4 0,0 3-4 0,-12-13 0 15,0 0 0-15,5 12 1 0,1 0-1 0,-6-12-1 16,0 0 1-16,5 12 0 0,2-7 0 0,-7-5-4 15,0 0 4-15,7 6-3 0,-2-5 3 0,7 6-2585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1T06:51:48.665"/>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1:49.380"/>
    </inkml:context>
    <inkml:brush xml:id="br0">
      <inkml:brushProperty name="width" value="0.05" units="cm"/>
      <inkml:brushProperty name="height" value="0.05" units="cm"/>
    </inkml:brush>
  </inkml:definitions>
  <inkml:trace contextRef="#ctx0" brushRef="#br0">0 30 12728,'0'0'7135,"7"1"-6841,1 1-248,26 1 256,88 4 352,29-5-246,123-2 242,12-8-506,-228 6-56,213-4 34,-222 6-60,189 8 280,-79 0 1834,-144-16-2104,1-2-70,5 3 13,-3 1-3105,17-8-12276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1:50.395"/>
    </inkml:context>
    <inkml:brush xml:id="br0">
      <inkml:brushProperty name="width" value="0.05" units="cm"/>
      <inkml:brushProperty name="height" value="0.05" units="cm"/>
    </inkml:brush>
  </inkml:definitions>
  <inkml:trace contextRef="#ctx0" brushRef="#br0">0 3 8696,'46'12'672,"-44"-13"-326,-5-1 55,-29-10 5549,38 13-3202,20 6-1706,17 4-1438,110 18 1000,-123-23-485,-19-3 79,0 0 1,0-1 0,17 1 0,18 0 1826,-45-3-2010,1 0 245,0 1 88,-7 3-376,-32 30 56,1-4-22,-14 13 70,16-13 62,-56 37-1,52-46 26,48-27-117,6-2-3026,8-6-11719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2:56.151"/>
    </inkml:context>
    <inkml:brush xml:id="br0">
      <inkml:brushProperty name="width" value="0.05" units="cm"/>
      <inkml:brushProperty name="height" value="0.05" units="cm"/>
    </inkml:brush>
  </inkml:definitions>
  <inkml:trace contextRef="#ctx0" brushRef="#br0">116 0 14704,'-31'64'3746,"31"-65"-3822,9-23 2856,-5 19-1374,-4 18-1553,-43 298 263,22-173-80,18-113-28,-3 28 2,-16 61 200,21-112-159,1-1 0,-1 1 0,1-1 1,0 1-1,0-1 0,0 1 0,0-1 0,0 1 1,0-1-1,0 1 0,1-1 0,-1 1 1,1-1-1,-1 1 0,1-1 0,-1 1 0,1-1 1,1 2-1,0-2 3,0 0 0,0 0 0,0 0 0,0 0 0,0 0 1,0 0-1,0-1 0,0 1 0,1-1 0,-1 1 0,4-1 0,41 4 205,59-3 0,-52-2-85,-25 1-3226,18 0-12267</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2:56.788"/>
    </inkml:context>
    <inkml:brush xml:id="br0">
      <inkml:brushProperty name="width" value="0.05" units="cm"/>
      <inkml:brushProperty name="height" value="0.05" units="cm"/>
    </inkml:brush>
  </inkml:definitions>
  <inkml:trace contextRef="#ctx0" brushRef="#br0">2 102 12464,'-1'15'147,"1"-12"-18,-1-1 1,1 1-1,0 0 1,0 0-1,0 0 0,1 0 1,-1 0-1,2 3 1,-3-6-96,1 0 1,0 0-1,0 0 1,0-1-1,0 1 1,0 0-1,0 0 1,1 0-1,-1 0 1,0 0-1,0 0 1,0 0-1,0 0 1,0 0-1,0-1 1,0 1-1,0 0 1,0 0-1,0 0 1,0 0-1,0 0 1,0 0-1,0 0 1,0 0-1,0 0 1,0 0-1,1 0 1,-1 0-1,0 0 1,0 0-1,0 0 1,0-1 0,0 1-1,0 0 1,0 0-1,0 0 1,0 0-1,0 0 1,1 0-1,-1 0 1,0 0-1,0 0 1,0 0-1,0 0 1,0 0-1,0 0 1,0 0-1,0 1 1,0-1-1,1 0 1,-1 0-1,0 0 1,0 0-1,0 0 1,0 0-1,0 0 1,4-15 2446,0 1-743,-4 14-1403,17-9 1103,142-8-140,-125 9-964,43-16 0,-62 19-177,-15 5-104,1 0-50,-1 0 1,0 0-1,0 0 0,0 0 0,0 0 0,1 0 0,-1 0 0,0 0 1,0 0-1,0 0 0,0-1 0,1 1 0,-1 0 0,0 0 0,0 0 1,0 0-1,0 0 0,0 0 0,0 0 0,1-1 0,-1 1 1,0 0-1,0 0 0,0 0 0,0 0 0,0-1 0,0 1 0,0 0 1,0 0-1,0 0 0,0 0 0,0-1 0,0 1 0,0 0 0,0 0 1,0 0-1,0 0 0,0-1 0,0 1 0,0 0 0,0 0 0,0 0 1,0 0-1,0-1 0,0 1 0,0 0 0,0 0 0,0 0 1,-1 0-1,1-1 0,-6-10 108,2 7-92,-1 1 0,0-1 0,0 1 0,0 0 0,0 1 0,-1-1 0,1 1 0,-1 0 0,1 0 0,-1 1 0,-8-2 0,4 2-12,-1 1 0,1 0 0,0 0 0,0 1 0,-1 1 1,-9 2-1,-29 8-5,40-8-2,-30 9 0,29-6 0,4-1-2,3-3-2,0 1 0,0 0 1,0 0-1,0 0 0,1 0 1,0 0-1,0 0 1,0 0-1,0 1 0,1-1 1,-1 1-1,1-1 1,-1 10-1,2-12-1,0 1 0,0-1 0,0 0-1,0 1 1,1-1 0,-1 0 0,1 1 0,-1-1 0,1 0 0,0 1 0,0-1-1,0 0 1,0 0 0,0 0 0,3 3 0,20 23-13,-20-24 17,0 0-2,0 0 0,1-1 1,-1 1-1,1-1 1,0 0-1,0-1 0,10 5 1,-7-3 0,-1-1 0,-1 0-1,1-1 1,-1 0-1,1 0 1,0 0-1,13 0 1,-9 0-8,0 0-84,1-1-1,-1 0 1,0-1-1,0 0 1,1-1-1,-1 0 1,0-1-1,19-5 1,13-7-2794,25-6-11225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2:57.205"/>
    </inkml:context>
    <inkml:brush xml:id="br0">
      <inkml:brushProperty name="width" value="0.05" units="cm"/>
      <inkml:brushProperty name="height" value="0.05" units="cm"/>
    </inkml:brush>
  </inkml:definitions>
  <inkml:trace contextRef="#ctx0" brushRef="#br0">0 6 13896,'10'61'333,"-10"-61"-275,0 0 0,-1 0-1,1 0 1,0 1 0,0-1 0,0 0 0,0 0-1,0 0 1,0 1 0,0-1 0,0 0 0,0 0-1,0 0 1,0 1 0,0-1 0,0 0 0,0 0 0,0 0-1,0 1 1,0-1 0,0 0 0,0 0 0,1 0-1,-1 1 1,0-1 0,0 0 0,0 0 0,0 0 0,0 0-1,0 1 1,0-1 0,1 0 0,-1 0 0,0 0-1,0 0 1,0 0 0,0 0 0,1 0 0,-1 1-1,0-1 1,0 0 0,0 0 0,1 0 0,-1 0 0,0 0-1,0 0 1,1 0 0,1-4 507,0-6 389,-1-1 0,0 1 0,0-15 0,-3 12-61,-3 38-862,5-15 5,-1 0 0,1 1 1,3 18-1,-1-13-15,1 23 132,8 41-1,-9-66-119,12 59 28,2-8-49,3 7 21,-7-35 515,0-13-3950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2:57.560"/>
    </inkml:context>
    <inkml:brush xml:id="br0">
      <inkml:brushProperty name="width" value="0.05" units="cm"/>
      <inkml:brushProperty name="height" value="0.05" units="cm"/>
    </inkml:brush>
  </inkml:definitions>
  <inkml:trace contextRef="#ctx0" brushRef="#br0">0 156 14432,'59'62'253,"-53"-57"2054,-5-9-1658,-6-7-947,5 11 540,0 0-229,0 0 0,0 0 0,-1-1 1,1 1-1,0 0 0,0 0 0,0 0 0,0 0 1,0 0-1,0-1 0,0 1 0,0 0 0,0 0 1,0 0-1,-1 0 0,1-1 0,0 1 0,0 0 1,0 0-1,0 0 0,0 0 0,0-1 0,0 1 1,0 0-1,1 0 0,-1 0 0,0 0 0,0-1 1,0 1-1,0 0 0,0 0 0,0 0 0,0 0 1,0-1-1,0 1 0,0 0 0,1 0 0,-1 0 1,0 0-1,29-34 711,-19 27-298,33-8-99,80-18-1,53-2-79,-171 34-224,112-20 14,23-8 115,-29 3-1758,-108 25 1012,-12 6-2191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2:58.058"/>
    </inkml:context>
    <inkml:brush xml:id="br0">
      <inkml:brushProperty name="width" value="0.05" units="cm"/>
      <inkml:brushProperty name="height" value="0.05" units="cm"/>
    </inkml:brush>
  </inkml:definitions>
  <inkml:trace contextRef="#ctx0" brushRef="#br0">234 49 10672,'1'-1'10,"0"-2"324,0-1-1,1 1 0,0 0 0,-1 0 0,1 0 0,0 0 1,0 0-1,1 1 0,-1-1 0,0 1 0,1-1 0,0 1 1,0 0-1,-1 0 0,1 0 0,9-3 3113,-15 7-2799,-93 18 686,45-11-1169,-5 3 74,-14 5 12,67-17-213,3 0-36,0 0 0,0 0 0,0 0 0,0 0 0,0 0 0,0 0 0,0 0 0,0 0 0,0 1 0,0-1 0,0 0 0,0 0 0,0 0 0,0 0 0,0 0 0,0 0 0,0 0 0,0 0 0,0 0 0,0 0 0,0 0 0,0 0 0,0 0 0,0 0 0,0 0 0,0 0 0,0 0 0,0 0 0,-1 1 0,1-1 0,0 0 0,0 0 0,0 0 0,0 0 0,0 0 0,0 0 0,0 0 0,0 0 0,30 13-1,16 8 2,8 5 6,-22-11 38,0 1 0,-2 2 0,44 32 0,-74-50-43,0 0 0,1 1 0,-1-1 0,1 0 0,-1 0 0,0 1 0,0-1 0,1 0 0,-1 0 0,0 1 0,1-1 0,-1 1 0,0-1 0,0 0 0,0 1 0,1-1 0,-1 0 0,0 1 0,0-1 0,0 1 0,0-1 0,0 0 0,0 1 0,0-1 0,0 1 0,0-1 0,0 1 0,0-1 0,0 0 0,0 1 0,0-1 0,0 1 0,0-1 0,0 0 0,-1 1 0,1-1 0,0 1 0,0-1 0,0 0 0,-1 1 0,1-1 0,-1 1 0,-13 8 14,14-9-17,-20 7 27,0 0 0,0-2 0,0 0 0,0-1 0,-30 1 0,30-3-1,16-1-17,-2 0-3,1-1 1,-1 1 0,1-1-1,-1 0 1,1-1 0,-1 1-1,1-1 1,-1 0-1,1-1 1,0 1 0,-7-4-1,10 5 38,1-1-1,0 1 1,0-1-1,-1 0 1,1 1-1,0-1 1,0 0-1,0 0 1,0 0-1,0 0 1,0 0-1,-2-2 1,-1-11-3419</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2:59.015"/>
    </inkml:context>
    <inkml:brush xml:id="br0">
      <inkml:brushProperty name="width" value="0.05" units="cm"/>
      <inkml:brushProperty name="height" value="0.05" units="cm"/>
    </inkml:brush>
  </inkml:definitions>
  <inkml:trace contextRef="#ctx0" brushRef="#br0">253 49 9952,'-2'0'117,"1"0"-1,0 0 1,0-1 0,0 1 0,0 0 0,0-1-1,0 1 1,0 0 0,0-1 0,0 1 0,0-1-1,1 0 1,-1 1 0,0-1 0,0 0 0,0 1 0,1-1-1,-1 0 1,0 0 0,1 0 0,-1 0 0,0 0-1,0-1 1,0 0 62,0 1 0,0-1 0,0 1 0,0-1 0,0 1 0,0 0 0,0 0 0,-1-1 0,1 1 0,0 0 0,-1 0 0,1 0 0,-1 0 0,-2 0 0,-11-3 260,0 0 1,0 2-1,0 0 1,0 0 0,-1 2-1,1 0 1,-26 3 0,22 2-159,19-5-278,0 0 0,0 0-1,0 1 1,-1-1 0,1 0 0,0 0 0,0 0-1,0 0 1,-1 1 0,1-1 0,0 0 0,0 0-1,0 1 1,0-1 0,0 0 0,-1 0 0,1 1-1,0-1 1,0 0 0,0 0 0,0 1 0,0-1-1,0 0 1,0 0 0,0 1 0,0-1 0,0 0-1,0 0 1,0 1 0,0-1 0,0 0 0,0 0-1,1 1 1,-1-1 0,0 0 0,0 0 0,0 1-1,0-1 1,0 0 0,1 0 0,-1 1 0,0-1-1,0 0 1,0 0 0,0 0 0,1 0 0,-1 1-1,0-1 1,0 0 0,1 0 0,-1 0 0,0 0-1,0 0 1,1 0 0,-1 0 0,0 0 0,0 0-1,1 1 1,-1-1 0,1 0 0,15 10 20,25 14 11,47 22-1,-76-40-15,0 0 0,0 1 0,16 13-1,-4-3-5,-15-13-15,-1 5 0,1 3 2,13 20 9,-24-30-6,1 0-1,-1 0 0,1-1 1,-1 1-1,0 0 0,0-1 1,1 1-1,-1-1 0,0 0 1,0 1-1,-1-1 0,1 0 1,0 0-1,0 0 0,0-1 1,-1 1-1,1-1 0,0 1 1,-4-1-1,-53 6 9,54-6-8,-9 1-1,9-1 1,-1 1-1,1-1 0,-1 0 1,0-1-1,-7-1 0,-11 0 6,7 0 0,0 0 0,0 0 0,0-2 0,0 0 0,-31-13-1,48 17 3,-1 0-1,1 0 0,-1 0 1,1 0-1,-1 0 0,1-1 1,0 1-1,-1 0 0,1 0 0,-1-1 1,1 1-1,0 0 0,-1-1 1,1 1-1,0 0 0,-1-1 1,1 1-1,0 0 0,-1-1 0,1 1 1,0-1-1,0 1 0,-1-1 1,1 1-1,0-1 0,0 1 1,0-1-1,0 1 0,0-1 1,0 1-1,0-1 0,0 1 0,0-1 1,0 1-1,0 0 0,0-1 1,0 1-1,0-1 0,0 1 1,1-1-1,-1 1 0,0-1 0,0 1 1,0-1-1,1 1 0,-1 0 1,1-1-1,22-17-1038,-12 11-1020,25-24-9596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6.107"/>
    </inkml:context>
    <inkml:brush xml:id="br0">
      <inkml:brushProperty name="width" value="0.05" units="cm"/>
      <inkml:brushProperty name="height" value="0.05" units="cm"/>
    </inkml:brush>
  </inkml:definitions>
  <inkml:trace contextRef="#ctx0" brushRef="#br0">114 22 13176,'-12'12'415,"-5"4"2851,34-37-730,8-8-80,-30 51-1686,-117 234 336,122-256-1130,0 0 0,0 0 0,1 0 1,-1 0-1,0 0 0,0 0 0,0 0 0,0 0 1,0 0-1,0 0 0,0 0 0,0 0 1,1 0-1,-1 0 0,0 0 0,0 1 0,0-1 1,0 0-1,0 0 0,0 0 0,0 0 1,0 0-1,0 0 0,0 0 0,0 0 0,0 0 1,1 0-1,-1 1 0,0-1 0,0 0 1,0 0-1,0 0 0,0 0 0,0 0 0,0 0 1,0 0-1,0 1 0,0-1 0,0 0 1,0 0-1,0 0 0,0 0 0,0 0 0,-1 0 1,1 0-1,0 0 0,0 1 0,0-1 1,0 0-1,0 0 0,0 0 0,0 0 0,0 0 1,0 0-1,0 0 0,0 0 0,0 0 1,0 0-1,-1 0 0,1 1 0,0-1 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2:59.611"/>
    </inkml:context>
    <inkml:brush xml:id="br0">
      <inkml:brushProperty name="width" value="0.05" units="cm"/>
      <inkml:brushProperty name="height" value="0.05" units="cm"/>
    </inkml:brush>
  </inkml:definitions>
  <inkml:trace contextRef="#ctx0" brushRef="#br0">52 47 5024,'55'-7'3535,"-63"8"-1978,-10 4 2465,29-4-2743,31 0 203,-25 0-1133,1-1 1,0-1-1,-1 0 1,30-6-1,-32 4 146,-12 2-396,1 0 1,-1 1-1,0-1 1,0 0 0,0 0-1,6-3 1,-9 3 55,2-6 179,-8 4-279,0 0 0,0 1 0,0-1-1,0 1 1,-1 0 0,1 1 0,-1 0-1,1 0 1,-1 0 0,0 0 0,1 1-1,-13 2 1,1 0 16,-1 2 0,1 0-1,-25 10 1,31-10-14,0 0-1,0 1 1,-12 8 0,21-11-51,-1 0 1,1 1 0,0-1-1,0 1 1,0 0-1,0 0 1,0 0-1,0 0 1,1 1-1,-1-1 1,1 1 0,0-1-1,-2 6 1,4-8-6,-1 0 0,1 0 0,0 0 0,0 0 1,-1 0-1,1 0 0,0 0 0,0 0 0,0 0 1,0 0-1,0 0 0,0 0 0,1 0 0,-1 0 1,0 0-1,0 0 0,1 0 0,-1 0 0,1 0 1,-1 0-1,1 0 0,-1 0 0,1 0 0,-1-1 1,1 1-1,0 0 0,-1 0 0,1-1 0,0 1 1,0 0-1,0-1 0,0 1 0,1 0 0,4 2 1,-1-1 0,0 0 1,1 0-1,9 2 0,-10-3 0,5 2 1,26 2 51,10-2-59,49-4 0,-37-4-2637,35-1-10537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0.125"/>
    </inkml:context>
    <inkml:brush xml:id="br0">
      <inkml:brushProperty name="width" value="0.05" units="cm"/>
      <inkml:brushProperty name="height" value="0.05" units="cm"/>
    </inkml:brush>
  </inkml:definitions>
  <inkml:trace contextRef="#ctx0" brushRef="#br0">36 35 10224,'1'4'207,"2"8"-537,-3 3 2978,0-13-2476,1-2-158,-1 0 0,0 0 0,0 0-1,0 0 1,1 0 0,-1 0 0,0 0 0,0 0 0,1 0 0,-1 0 0,0 0 0,0 0-1,0 0 1,1 0 0,-1 0 0,0 0 0,0 0 0,1 0 0,-1-1 0,0 1 0,0 0-1,0 0 1,0 0 0,1 0 0,-1 0 0,0 0 0,0-1 0,0 1 0,0 0 0,1 0-1,-1 0 1,0-1 0,0 1 0,0 0 0,0 0 0,0 0 0,0-1 0,0 1 0,0 0-1,0 0 1,0 0 0,0-1 0,0 1 0,0 0 0,0 0 0,0 0 0,0-1-1,0 1 1,0 0 0,0 0 0,0-1 0,0 1 0,0 0 0,0 0 0,0 0 0,0-1-1,0 1 1,0 0 0,-1 0 0,1 0 0,0 0 0,0-1 0,0 1 0,-1 0 0,28 3 325,0 0 1,1-2 0,-1-1-1,41-6 1,-51 4-110,0-1 1,0-1-1,-1 0 0,0-2 0,22-9 0,-38 15-180,1 0-1,0-1 0,-1 1 0,1 0 0,0-1 0,-1 1 0,1-1 1,-1 1-1,1-1 0,-1 1 0,1-1 0,-1 0 0,1 1 0,-1-1 1,0 0-1,1 1 0,-1-1 0,1 0 0,-1 0-25,0 1-1,0-1 1,-1 1 0,1 0-1,0-1 1,0 1 0,0-1-1,0 1 1,0 0-1,0-1 1,-1 1 0,1 0-1,0-1 1,0 1 0,-1 0-1,1-1 1,0 1-1,0 0 1,-1 0 0,1-1-1,0 1 1,-1 0 0,0-1-1,-1 0 30,-1 0 0,1 0 1,0 0-1,-1 0 0,0 1 0,1-1 0,-1 1 0,1-1 0,-5 1 0,-13 1 103,-1 0-1,0 1 0,0 2 0,-27 7 1,-81 37 270,124-46-396,0-1-1,1 2 1,0-1-1,-1 0 1,1 1-1,0 0 1,0 0-1,0 0 1,1 0-1,-1 1 1,1-1-1,-5 8 1,8-11-25,0 1 0,0 0 0,0 0 1,0 0-1,0 0 0,0-1 0,1 1 0,-1 0 0,0 0 0,1 0 1,-1-1-1,0 1 0,1 0 0,-1 0 0,1-1 0,-1 1 0,1-1 1,0 1-1,0 0 0,0 1 5,6 4 24,-1 0 0,1 0 0,1-1 0,-1 1 0,1-2 0,0 1 0,0-1-1,0 0 1,0-1 0,16 5 0,7 0 35,42 6 0,-61-12-68,14 2-66,0 0 0,43-2 1,-18-1-2194,85 4-10661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1.746"/>
    </inkml:context>
    <inkml:brush xml:id="br0">
      <inkml:brushProperty name="width" value="0.05" units="cm"/>
      <inkml:brushProperty name="height" value="0.05" units="cm"/>
    </inkml:brush>
  </inkml:definitions>
  <inkml:trace contextRef="#ctx0" brushRef="#br0">17 1 10136,'9'36'318,"-8"-32"1276,-2-5-1302,0 0 1,0 0-1,0-1 0,0 1 1,1-1-1,-1 1 1,0-1-1,0 1 1,1-1-1,-1 1 1,1-3-1,-6-10 958,5 13-1232,1 1-1,0 0 0,0 0 0,0 0 0,0 0 0,0 0 0,0 0 0,0 0 0,0 0 0,-1 0 0,1 0 0,0 0 0,0-1 0,0 1 0,0 0 0,0 0 1,0 0-1,0 0 0,-1 0 0,1 0 0,0 0 0,0 0 0,0 0 0,0 0 0,0 0 0,0 0 0,-1 0 0,1 0 0,0 0 0,0 1 0,0-1 0,0 0 0,0 0 1,0 0-1,-1 0 0,1 0 0,0 0 0,0 0 0,0 0 0,0 0 0,0 0 0,0 0 0,0 1 0,0-1 0,0 0 0,0 0 0,0 0 0,-1 0 0,-2 11 201,0 22-182,3-17-22,8 146 92,-5-117-101,-1-6-4,1 2 17,2-1 0,17 67 0,-21-101 249,9 32-548,-7-14 5416,-2-27-4901,-1 0 1,1 0-1,-1 1 0,1-1 1,0 0-1,0 1 0,2-5 1,5-13 309,-4 7-385,0 1 0,1 0 1,1 0-1,0 0 1,0 1-1,1 0 0,1 1 1,13-16-1,-14 20-127,1 0-1,0 0 1,1 1 0,-1 0-1,1 1 1,0-1-1,0 2 1,1-1 0,13-2-1,55-14 16,-66 18-39,0 0 0,1 0 0,-1 1 0,24 2 0,-35-1-8,1 0 1,0 0 0,-1 1-1,1-1 1,-1 1 0,1-1-1,-1 1 1,0-1 0,1 1-1,-1 0 1,1 0-1,-1 0 1,0 0 0,0 0-1,0 0 1,1 0 0,-1 0-1,0 0 1,0 1 0,-1-1-1,1 0 1,0 1-1,0-1 1,0 2 0,-1-3-1,9 17 4,-8-12-2,3 23 1,2 17-3,-4-6 0,0 0 0,0 43-48,-2-82 51,0 0-1,0 0 1,0 0-1,0 0 1,0 1 0,0-1-1,0 0 1,0 0-1,0 0 1,0 0 0,0 0-1,0 1 1,0-1-1,0 0 1,0 0-1,0 0 1,1 0 0,-1 0-1,0 1 1,0-1-1,0 0 1,0 0 0,0 0-1,0 0 1,0 0-1,0 0 1,1 1-1,-1-1 1,0 0 0,0 0-1,0 0 1,0 0-1,0 0 1,1 0-1,-1 0 1,0 0 0,0 0-1,0 0 1,0 0-1,1 0 1,-1 0 0,0 0-1,0 0 1,0 0-1,0 0 1,0 0-1,1 0 1,-1 0 0,0 0-1,0 0 1,0 0-1,10-5-3062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2.320"/>
    </inkml:context>
    <inkml:brush xml:id="br0">
      <inkml:brushProperty name="width" value="0.05" units="cm"/>
      <inkml:brushProperty name="height" value="0.05" units="cm"/>
    </inkml:brush>
  </inkml:definitions>
  <inkml:trace contextRef="#ctx0" brushRef="#br0">171 52 15960,'-43'25'302,"38"-23"2258,5-5-1689,4-5-1107,-4 7 560,2-1-108,0 1 1,-1-1 0,0 0 0,1 0 0,-1 0-1,0 0 1,0 0 0,0 0 0,0-1-1,-1 1 1,1 0 0,-1 0 0,1-4-1,-1 5-216,-1 0 0,1 1 0,-1-1 0,1 0 0,-1 0 0,0 1 0,1-1 0,-1 0 0,0 1 0,0-1 0,0 0 0,1 1 0,-1-1 0,0 1 0,0 0 0,0-1 0,0 1 0,0 0 0,0-1 0,0 1 0,0 0 0,0 0 0,0 0 0,0 0 0,0 0 0,0 0 0,0 0 0,0 0 0,-1 1 0,-2-2 0,-22 10 0,19-6-26,0 0 0,0 0-1,0 1 1,1-1-1,0 1 1,0 1 0,0-1-1,-9 10 1,13-11 13,0-1 1,0 1-1,0 0 0,0 0 1,1 0-1,-1 1 0,1-1 1,0 0-1,0 0 0,0 1 1,0-1-1,1 1 0,0-1 1,-1 1-1,1-1 0,0 1 1,1-1-1,-1 0 0,1 6 1,0-6 2,0 0 1,1 0-1,-1 0 1,0-1-1,1 1 1,-1 0-1,1-1 1,0 1-1,0-1 1,0 1-1,0-1 1,1 0-1,2 2 1,30 21 14,-30-22-15,-3-2 7,0 0 0,-1 0 1,1 0-1,0 0 0,0 0 0,-1 0 0,1 0 0,0-1 0,0 1 0,0-1 0,3 1 0,4 0-2,21 4 3,-18-4 33,0-1 1,0 0-1,0 0 1,0-1 0,0-1-1,0 0 1,0 0-1,-1-1 1,1-1-1,-1 0 1,0-1 0,0 0-1,0 0 1,-1-1-1,20-15 1,-27 18 2,0 1 0,0-1-1,0 0 1,-1 0 0,1 0 0,0 0 0,-1-1-1,0 1 1,0-1 0,0 0 0,-1 1 0,1-1 0,-1 0-1,1 0 1,-1 0 0,-1 0 0,1 0 0,-1 0-1,1 0 1,-1 0 0,0 0 0,0 0 0,-1 0-1,-1-6 1,1 7-16,0 0 0,0 1-1,-1-1 1,1 1 0,-1 0 0,0-1-1,1 1 1,-1 0 0,0 0 0,-1 0-1,1 0 1,0 0 0,0 1-1,-5-3 1,4 2 4,-5-3 22,0 1 0,0 0 0,-1 0 0,1 1 0,-1 0 0,0 0 0,0 1 0,0 0-1,-15-1 1,19 2-37,0 1 6,0-1 1,0 1-1,0 0 0,0 1 1,0-1-1,0 1 1,0 0-1,0 0 1,0 0-1,-6 3 1,-10 3 48,7-3-61,1 0 0,0 1 0,0 1 0,1 0 0,-1 1 0,-18 13 0,30-19-62,1-1-1,-1 1 1,1-1 0,-1 1-1,1-1 1,0 1 0,-1-1-1,1 1 1,-1-1 0,1 1-1,0 0 1,-1-1 0,1 1-1,0 0 1,0-1 0,0 1-1,0 0 1,-1-1 0,1 1-1,0 0 1,0-1-1,0 1 1,0 0 0,0-1-1,1 1 1,-1 0 0,0 0-1,0-1 1,0 1 0,1 0-1,-1-1 1,0 1 0,1-1-1,-1 1 1,0 0 0,1-1-1,-1 1 1,1-1 0,-1 1-1,2 0 1,0 2-1103,7 15-13115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3.041"/>
    </inkml:context>
    <inkml:brush xml:id="br0">
      <inkml:brushProperty name="width" value="0.05" units="cm"/>
      <inkml:brushProperty name="height" value="0.05" units="cm"/>
    </inkml:brush>
  </inkml:definitions>
  <inkml:trace contextRef="#ctx0" brushRef="#br0">31 126 14520,'-5'2'-18,"-20"12"-1309,29-12 622,13-5 593,-15 3 777,6 0 2680,-10 9-2327,1-5-888,0 0 1,0 0-1,0 0 0,0 0 0,0 0 0,1 0 1,0 0-1,0 0 0,0 0 0,0 0 0,0 0 1,1 0-1,0 0 0,0 0 0,0 0 0,0 0 1,4 7-1,-2-7-105,0 0 0,-1 0 0,2 0 0,-1 0 0,0-1 0,1 1 0,0-1 1,0 0-1,0 0 0,0 0 0,0-1 0,1 1 0,-1-1 0,7 2 0,-4-1-2,0-1 0,0-1 0,0 1 0,0-1 1,0 0-1,0-1 0,1 0 0,-1 0 0,0 0 0,0-1 0,1 0 0,-1-1 0,13-4 0,-11 3 118,-1 0 0,0-1-1,1-1 1,-1 1 0,0-1-1,-1 0 1,0-1 0,1 0-1,-2 0 1,12-13 0,-16 16-83,1 1 33,-1-1-1,0 1 1,0-1-1,-1 1 0,1-1 1,0 0-1,-1 1 1,0-1-1,1 0 1,0-5-1,-2 8 23,0 0-110,0 0 0,0 0 0,0 0 0,0 0 0,0 0 0,0-1 0,0 1 0,0 0 0,0 0 0,0 0 0,0 0 0,0 0 0,0 0 0,-1 0 0,1 0 0,0 0 0,0 0 0,0 0 0,0 0 0,0 0 0,0 0 0,0 0-1,0 0 1,0 0 0,0 0 0,0 0 0,0 0 0,0 0 0,0 0 0,0-1 0,0 1 0,0 0 0,0 0 0,1 0 0,-1 0 0,0 0 0,0 0 0,0 0 0,0 0 0,0 0 0,0 0 0,-9 1 182,3 6-16,6-6-164,0 0 0,0 1-1,0-1 1,0 0 0,0 0 0,0 0 0,1 0 0,-1 0 0,0 0 0,1 0 0,-1 0 0,1 0-1,-1 0 1,2 1 0,1 3-9,1 0 0,0 0 0,0-1 0,1 0 0,-1 0 0,1 0 0,-1 0 0,1-1 0,1 0 0,-1 0 0,0 0 0,1-1 0,-1 0 0,1 0 0,0 0 0,0 0 0,7 0 0,-3-1-4,0 1 0,0-2 1,0 1-1,0-2 0,0 1 1,0-1-1,0-1 0,-1 0 1,19-6-1,88-46-47,-114 53 52,-1-1 0,1 1 0,-1 0 0,1-1 0,-1 1 0,0-1 0,1 1 0,-1-1 0,0 0 0,0 1 0,0-1 0,0 0 0,-1 0 0,1 0 0,0 0 0,-1 0 0,1 0 0,-1 0 0,0 0 0,1 0 0,-1 0 0,0 0-1,0 0 1,0 0 0,-1 0 0,1 0 0,-1-3 0,-1-3 35,0 0-1,0 0 0,-1 1 1,-6-12-1,7 15-17,-1 0-1,0 0 0,0 1 1,0-1-1,0 1 0,0 0 1,-1 0-1,0 0 0,1 1 0,-6-3 1,3 1 14,-3-3 95,-1 1 0,-18-9 1,18 10-105,6 3-10,0 0 0,0 1 0,0-1-1,0 1 1,0 0 0,-1 0 0,1 0 0,0 1-1,-7-1 1,-8 0 25,18 0-98,-9 0 97,1 1-1,0-1 1,-1 1-1,-10 2 1,-11 6-3010,0 3-11842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3.549"/>
    </inkml:context>
    <inkml:brush xml:id="br0">
      <inkml:brushProperty name="width" value="0.05" units="cm"/>
      <inkml:brushProperty name="height" value="0.05" units="cm"/>
    </inkml:brush>
  </inkml:definitions>
  <inkml:trace contextRef="#ctx0" brushRef="#br0">26 33 12728,'6'33'373,"-6"-30"1494,-1-6-1,-2-6-1364,-1-1 726,1 0 0,0 0 0,-3-17-1,6 27-1211,0 1-1,0-1 1,0 0-1,0 0 1,0 0-1,0 0 1,0 1-1,0-1 1,0 0 0,0 0-1,0 0 1,0 0-1,0 1 1,0-1-1,0 0 1,0 0-1,-1 0 1,1 0-1,0 0 1,0 0-1,0 1 1,0-1-1,0 0 1,-1 0-1,1 0 1,0 0-1,0 0 1,0 0-1,0 0 1,-1 0-1,1 0 1,0 0 0,0 0-1,0 0 1,0 0-1,-1 0 1,1 0-1,0 0 1,0 0-1,0 0 1,0 0-1,-1 0 1,1 0-1,0 0 1,0 0-1,0 0 1,0 0-1,-1 0 1,1 0-1,0 0 1,0-1-1,0 1 1,0 0-1,0 0 1,0 0-1,-1 0 1,1 0 0,0 0-1,0-1 1,0 1-1,0 0 1,0 0-1,0 0 1,-3 41 218,2 0 0,5 54 0,5-33-146,4 8 3,25 52-39,-8-28 160,-30-94-207,1 0 0,-1 1 1,0-1-1,1 1 0,-1-1 0,0 1 1,1-1-1,-1 0 0,1 1 0,-1-1 1,1 0-1,-1 1 0,1-1 0,-1 0 1,1 0-1,-1 0 0,1 1 0,-1-1 1,1 0-1,-1 0 0,1 0 0,0 0 1,-1 0-1,1 0 0,-1 0 0,1 0 1,0 0-1,16-3 9,-15 3-7,45-11 134,-1-2 0,0-2 0,47-23 0,-45 19-234,-20 10-2887,29-12-12313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3.908"/>
    </inkml:context>
    <inkml:brush xml:id="br0">
      <inkml:brushProperty name="width" value="0.05" units="cm"/>
      <inkml:brushProperty name="height" value="0.05" units="cm"/>
    </inkml:brush>
  </inkml:definitions>
  <inkml:trace contextRef="#ctx0" brushRef="#br0">26 59 15240,'20'7'525,"-30"-10"453,5 1-537,0 0 1,1 0-1,-1 0 1,0 0-1,-5-5 0,8 6-312,7-1 256,75 0 61,42 2-292,19-5 471,-73 0-444,-5 1-81,197-10 378,-219 12-353,-1-3-100,9 1-180,-16 3-3288,-11 1-9150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4.374"/>
    </inkml:context>
    <inkml:brush xml:id="br0">
      <inkml:brushProperty name="width" value="0.05" units="cm"/>
      <inkml:brushProperty name="height" value="0.05" units="cm"/>
    </inkml:brush>
  </inkml:definitions>
  <inkml:trace contextRef="#ctx0" brushRef="#br0">145 66 12464,'12'-46'6705,"-32"59"-4587,9-8-1966,0 1 0,0 0-1,1 1 1,0 0 0,-10 9 0,18-14-138,-1 1 1,1-1-1,-1 1 1,1 0 0,0 0-1,0 0 1,0 0 0,1 0-1,-1 1 1,1-1-1,0 0 1,0 1 0,0-1-1,0 1 1,0-1 0,1 1-1,0-1 1,-1 1-1,2 0 1,-1-1 0,1 6-1,0-6-10,0 0 0,1 0 0,-1 0 0,1 0 0,-1 0 0,1 0 0,0-1-1,0 1 1,0-1 0,1 0 0,-1 1 0,1-1 0,-1 0 0,1 0 0,0-1 0,-1 1-1,5 1 1,3 2 11,0 0-1,0-1 1,13 4-1,7-2-14,-14-4 134,-1-1-1,1 0 0,0-2 1,-1 1-1,29-7 0,-36 6-72,0-1 0,-1 0 0,1-1-1,-1 0 1,0 0 0,0 0 0,0-1 0,0 0-1,0-1 1,-1 1 0,0-1 0,0 0 0,0-1-1,8-10 1,-14 16-46,18-30 252,-17 29-251,0-1 0,0 0 0,-1 0 0,1 0 0,-1 0 0,1 0 0,-1 0 0,1 0 0,-1 0 0,0 0 0,0 0 0,0 0 0,0 0 0,-1 0 0,1 0 0,0 0 0,-1 0 0,1 0 0,-2-2 0,-2-2 8,0 0 0,0 0 1,0 0-1,-1 1 1,0 0-1,0 0 1,-1 0-1,1 0 0,-1 1 1,0 0-1,0 0 1,0 1-1,-1-1 0,1 2 1,-1-1-1,0 1 1,0-1-1,-13-1 1,-6 1 9,-1 2 0,1 0 1,-34 4-1,51-2-55,-1 0-1,1 1 1,0 1 0,0-1-1,1 1 1,-16 8 0,-5 12-3085,-19 10-12353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5.321"/>
    </inkml:context>
    <inkml:brush xml:id="br0">
      <inkml:brushProperty name="width" value="0.05" units="cm"/>
      <inkml:brushProperty name="height" value="0.05" units="cm"/>
    </inkml:brush>
  </inkml:definitions>
  <inkml:trace contextRef="#ctx0" brushRef="#br0">86 193 7536,'14'0'530,"7"0"2361,-49 9-1008,22-6-1896,10 0-16,22 5-38,31 3 201,-38-8 702,0-1-1,-1-1 1,1-1 0,0 0-1,0-2 1,0 0-1,30-7 1,-46 8-677,0 1 1,-1-1-1,1 0 0,-1 0 1,1 0-1,-1 0 0,1 0 1,-1 0-1,0-1 0,1 1 1,-1-1-1,0 0 1,0 1-1,0-1 0,0 0 1,-1 0-1,1 0 0,-1-1 1,3-2-1,-3 2-93,-1-1 0,1 1 0,-1 0 0,1 0 0,-1 0 0,0 0 0,0 0 0,-1 0 0,1 0 0,-1 0 0,1 0 0,-1 0 0,0 0 0,0 0 0,-3-5 0,-1-3 47,0 0 0,-1 0 1,0 0-1,-1 1 0,-8-10 0,10 14-69,0 1 0,0 0 0,-1 0 1,0 0-1,1 1 0,-2 0 0,1 0 0,0 0 0,-1 1 0,-9-4 0,8 5-25,1 0 0,0 1 0,-1 0 0,1 0 0,-1 1 0,1 0 0,0 0 0,-1 1 0,1 0 0,-1 0 0,1 0 0,0 1 0,0 1 0,-14 5 0,5 0 21,0 1-1,0 0 1,1 1-1,0 1 1,-17 16-1,28-24-29,0 1 1,1-1-1,-1 1 0,1 0 0,-1 0 1,1 0-1,1 0 0,-1 1 1,1-1-1,-1 1 0,1-1 0,-1 7 1,2-10-11,1-1 0,0 1 0,-1-1 0,1 1 0,0 0 0,0-1 0,0 1 0,0 0 1,0-1-1,0 1 0,0-1 0,0 1 0,0 0 0,0-1 0,0 1 0,0 0 0,0-1 1,0 1-1,1 0 0,-1-1 0,0 1 0,0-1 0,1 1 0,-1-1 0,1 2 1,0-1-2,0 0 1,-1 0 0,0 0 0,0-1 0,1 1 0,-1 0 0,1 0 0,-1 0 0,1-1 0,-1 1 0,1 0 0,0 0 0,-1-1 0,1 1 0,0-1 0,-1 1 0,1-1 0,0 1 0,0-1 0,-1 1 0,1-1 0,0 1 0,0-1 0,0 0 0,1 1 0,2 0 0,5 2 69,1 1 0,1-1 1,-1-1-1,0 1 0,1-2 0,-1 1 0,20-1 0,79-10-2617,-86 6 1037,40-4-13782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5.677"/>
    </inkml:context>
    <inkml:brush xml:id="br0">
      <inkml:brushProperty name="width" value="0.05" units="cm"/>
      <inkml:brushProperty name="height" value="0.05" units="cm"/>
    </inkml:brush>
  </inkml:definitions>
  <inkml:trace contextRef="#ctx0" brushRef="#br0">91 450 16583,'0'0'0,"-2"4"0</inkml:trace>
  <inkml:trace contextRef="#ctx0" brushRef="#br0" timeOffset="1">1 1 16408,'12'28'-61,"3"9"-206,-21-61-1359,-3 10 5113,6 35-2178,7 36-31,12 62 1,-13-102-1257,7 47 228,13 78 72,-19-58-88,-4-84-256,0 0 0,0 1-1,0-1 1,0 1 0,1-1-1,-1 0 1,0 1-1,0-1 1,0 0 0,1 1-1,-1-1 1,0 0 0,0 1-1,1-1 1,-1 0 0,0 1-1,1-1 1,-1 0-1,0 0 1,1 1 0,-1-1-1,0 0 1,1 0 0,-1 0-1,1 0 1,-1 1 0,0-1-1,1 0 1,-1 0 0,1 0-1,-1 0 1,1 0-1,-1 0 1,0 0 0,1 0-1,-1 0 1,1 0 0,-1 0-1,0-1 1,1 1 0,-1 0-1,1 0 1,-1 0 0,0 0-1,1-1 1,-1 1-1,3-1-1666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6.457"/>
    </inkml:context>
    <inkml:brush xml:id="br0">
      <inkml:brushProperty name="width" value="0.05" units="cm"/>
      <inkml:brushProperty name="height" value="0.05" units="cm"/>
    </inkml:brush>
  </inkml:definitions>
  <inkml:trace contextRef="#ctx0" brushRef="#br0">4 0 12464,'0'10'0,"-1"5"0,-2 11-8872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6.224"/>
    </inkml:context>
    <inkml:brush xml:id="br0">
      <inkml:brushProperty name="width" value="0.05" units="cm"/>
      <inkml:brushProperty name="height" value="0.05" units="cm"/>
    </inkml:brush>
  </inkml:definitions>
  <inkml:trace contextRef="#ctx0" brushRef="#br0">81 5 13984,'-19'32'1083,"17"-30"-258,11-19-283,2-3 723,-11 18-555,-8 15-632,-4 9 206,-1-2-84,2 1 0,-17 42 0,26-58-192,1-1 0,0 0-1,0 0 1,0 1-1,1-1 1,-1 0-1,1 1 1,0-1-1,0 0 1,1 1 0,-1-1-1,1 0 1,0 1-1,0-1 1,0 0-1,1 0 1,-1 0-1,1 0 1,0 0 0,0 0-1,1 0 1,-1-1-1,1 1 1,0-1-1,0 0 1,0 1-1,0-1 1,0-1-1,1 1 1,-1 0 0,1-1-1,7 4 1,-3-3 57,0 0 0,0-1 1,0 1-1,0-1 1,1-1-1,-1 0 0,0 0 1,1-1-1,-1 0 0,1 0 1,-1-1-1,9-2 0,-10 2 55,-1-1 0,0 1 0,0-2 1,0 1-1,0-1 0,0 0 0,-1 0 0,1 0 0,-1-1 0,0 0 0,0 0 0,0 0 0,0-1 0,-1 0 0,1 0 0,5-9 0,-7 9-54,0 0-1,0-1 0,-1 1 0,0 0 0,0-1 1,0 1-1,-1-1 0,1 1 0,-2-1 0,1 0 1,0 0-1,-1 1 0,0-1 0,-1 0 0,1 0 1,-1 0-1,0 1 0,0-1 0,-1 1 0,0-1 1,0 1-1,0-1 0,0 1 0,-1 0 0,0 0 1,0 0-1,-1 0 0,1 1 0,-1 0 1,0-1-1,-7-5 0,6 6-55,1 0-1,-1 1 1,0 0-1,0-1 1,0 2-1,-1-1 1,1 1 0,-1-1-1,1 1 1,-1 1-1,0-1 1,0 1 0,0 0-1,0 1 1,0-1-1,0 1 1,0 0-1,1 1 1,-1-1 0,-8 3-1,-25 5 502,13 1-4220,7-3-11244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6.709"/>
    </inkml:context>
    <inkml:brush xml:id="br0">
      <inkml:brushProperty name="width" value="0.05" units="cm"/>
      <inkml:brushProperty name="height" value="0.05" units="cm"/>
    </inkml:brush>
  </inkml:definitions>
  <inkml:trace contextRef="#ctx0" brushRef="#br0">47 14 13088,'-41'40'162,"36"-35"652,8-8-1,55-52 4455,-61 97-3094,4 224-1598,11-149-494,-12-110-81,10 24 6,4-6 2,-13-24-8,0 1 0,0-1 0,0 0 1,0 0-1,0 0 0,0 1 1,0-1-1,0 0 0,0 0 0,1-1 1,-1 1-1,0 0 0,1 0 0,-1-1 1,1 1-1,2 0 0,6 0 20,-3-1-8,0 0-1,0 0 1,0-1-1,0 0 1,10-3-1,13-4-58,-18 4-2717,23-7-11283</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7.046"/>
    </inkml:context>
    <inkml:brush xml:id="br0">
      <inkml:brushProperty name="width" value="0.05" units="cm"/>
      <inkml:brushProperty name="height" value="0.05" units="cm"/>
    </inkml:brush>
  </inkml:definitions>
  <inkml:trace contextRef="#ctx0" brushRef="#br0">105 29 13896,'0'0'0,"-4"5"0,-1-1 0</inkml:trace>
  <inkml:trace contextRef="#ctx0" brushRef="#br0" timeOffset="1">0 47 6192,'133'-4'-1919,"-73"4"2110,185-17 1194,-126 7 1399,-64 6-1448,-32 3-1183,188-9 2118,-171 10-10744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7.973"/>
    </inkml:context>
    <inkml:brush xml:id="br0">
      <inkml:brushProperty name="width" value="0.05" units="cm"/>
      <inkml:brushProperty name="height" value="0.05" units="cm"/>
    </inkml:brush>
  </inkml:definitions>
  <inkml:trace contextRef="#ctx0" brushRef="#br0">24 29 10136,'28'35'1,"-67"-98"5614,39 63-5579,0 0 1,0 0 0,0 0 0,0 0 0,-1 0 0,1 0-1,0 0 1,0 0 0,0 0 0,0 0 0,0-1 0,0 1-1,0 0 1,0 0 0,0 0 0,0 0 0,-1 0 0,1 0 0,0 0-1,0 0 1,0 0 0,0 0 0,0 0 0,0 0 0,0 0-1,0 0 1,-1 0 0,1 0 0,0 0 0,0 0 0,0 0 0,0 0-1,0 0 1,0 0 0,0 0 0,0 0 0,-1 0 0,1 0-1,0 1 1,0-1 0,0 0 0,0 0 0,0 0 0,0 0 0,0 0-1,0 0 1,0 0 0,0 0 0,0 0 0,-1 0 0,1 0-1,0 1 1,0-1 0,0 0 0,0 0 0,0 0 0,0 0 0,0 0-1,0 0 1,0 0 0,0 0 0,0 1 0,0-1 0,-4 14 696,0 27-377,14 110 283,1-43-48,28 118-1,-37-216-462,5 16 746,-7-25-648,12-3 3310,27-49-2865,-12 14-352,44-45-1,-63 73-300,1 1-1,0 0 1,0 1 0,1 0-1,0 0 1,0 1-1,0 0 1,1 1-1,0 0 1,15-4 0,-20 8-19,0-1 8,0 1 0,0 0 0,0 0 0,0 1 0,8-1 0,-13 2-8,0 0 0,0-1 0,0 1 1,0 0-1,0 0 0,-1-1 0,1 1 1,0 0-1,0 0 0,-1 0 0,1 0 0,-1 0 1,1 0-1,-1 0 0,1 0 0,-1 0 0,1 2 1,-1-2-1,11 40-7,0-2 8,-11-36 0,4 38 0,1 8 0,-4-43 0,0 23 0,1-1 0,-2-23 0,1 0 0,1 0 0,-1 0 0,1 0 0,2 4 0,-4-8 0,1-1-30,0 0 1,1-1-1,-1 1 0,0 0 1,0-1-1,0 1 0,1-1 1,-1 1-1,0-1 0,0 0 1,0 0-1,1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8.358"/>
    </inkml:context>
    <inkml:brush xml:id="br0">
      <inkml:brushProperty name="width" value="0.05" units="cm"/>
      <inkml:brushProperty name="height" value="0.05" units="cm"/>
    </inkml:brush>
  </inkml:definitions>
  <inkml:trace contextRef="#ctx0" brushRef="#br0">24 0 14168,'-17'51'129,"17"-44"938,4-9-879,-4 2-150,4-6 314,1 1 1,-1-1-1,0 0 0,0 0 0,-1-1 0,6-12 0,-9 18-112,-2 2-197,1 0-1,-1 0 1,0 0-1,1 0 1,-1 0-1,1 1 1,0-1-1,-1 1 1,1-1-1,0 1 0,0-1 1,0 1-1,0-1 1,0 1-1,0 0 1,0 0-1,1 0 1,-1-1-1,1 1 1,-1 3-1,-11 41 120,9-32-112,1 0 1,0 0 0,1 25 0,2-32-29,0 0 1,0 0 0,0 0 0,1 0-1,0-1 1,0 1 0,1-1 0,0 1 0,5 7-1,-4-3 67,-2-4 47,2-12-2590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8.723"/>
    </inkml:context>
    <inkml:brush xml:id="br0">
      <inkml:brushProperty name="width" value="0.05" units="cm"/>
      <inkml:brushProperty name="height" value="0.05" units="cm"/>
    </inkml:brush>
  </inkml:definitions>
  <inkml:trace contextRef="#ctx0" brushRef="#br0">17 1 14616,'11'54'160,"-10"-48"640,-3-8 0,-1-2-412,0 1 0,0-1 1,0 0-1,1 0 0,-1 0 1,1 0-1,0 0 1,0-1-1,-2-7 0,27 25-2728,-4 1-10019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09.254"/>
    </inkml:context>
    <inkml:brush xml:id="br0">
      <inkml:brushProperty name="width" value="0.05" units="cm"/>
      <inkml:brushProperty name="height" value="0.05" units="cm"/>
    </inkml:brush>
  </inkml:definitions>
  <inkml:trace contextRef="#ctx0" brushRef="#br0">255 35 12192,'-15'-7'36,"11"6"210,1 0-1,-1-1 1,1 0-1,-1 1 0,1-1 1,0 0-1,-5-5 1,7 7-200,1 0 0,0 0 0,0 0 1,0 0-1,0-1 0,0 1 1,0 0-1,0 0 0,0 0 1,-1 0-1,1 0 0,0 0 0,0 0 1,0-1-1,0 1 0,0 0 1,0 0-1,0 0 0,0 0 1,0 0-1,0 0 0,0-1 0,0 1 1,0 0-1,0 0 0,0 0 1,0 0-1,0 0 0,0-1 1,0 1-1,0 0 0,0 0 0,0 0 1,0 0-1,0 0 0,0-1 1,0 1-1,0 0 0,0 0 1,0 0-1,1 0 0,-1 0 0,0-1 1,9-1 1107,15 0 1188,-23 2-2186,0 0 469,-21 9 312,11-7-642,-63 35 329,35-17-461,28-15-114,0 0-1,0 1 1,-12 11 0,-1 1 38,19-15-78,0 1 0,-1-1 0,1 0 0,-1 0-1,1-1 1,-1 1 0,-5 2 0,41 7 14,56 12 234,-56-16-101,1 1 1,32 14-1,-18 1-74,-46-24-84,-1 1 1,1-1 0,-1 0-1,0 1 1,1-1 0,-1 0 0,0 1-1,1-1 1,-1 1 0,0-1 0,1 1-1,-1-1 1,0 1 0,0-1-1,0 1 1,1-1 0,-1 1 0,0-1-1,0 1 1,0-1 0,0 1-1,0 0 1,0-1 0,0 1 0,0-1-1,0 1 1,0-1 0,0 1-1,-1-1 1,1 1 0,0-1 0,0 1-1,-1-1 1,1 1 0,0-1-1,0 1 1,-1-1 0,1 1 0,-1-1-1,-13 17-65,7-12 58,0-1-1,0 0 1,0-1 0,-1 0 0,1 0-1,-13 3 1,-56 9-77,63-13-184,-49 6 673,56-7-1034,0-1 0,0-1 0,-1 1 0,-10-3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1T06:53:22.577"/>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1 1,'0'0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23.790"/>
    </inkml:context>
    <inkml:brush xml:id="br0">
      <inkml:brushProperty name="width" value="0.025" units="cm"/>
      <inkml:brushProperty name="height" value="0.025" units="cm"/>
      <inkml:brushProperty name="color" value="#FFFFFF"/>
    </inkml:brush>
  </inkml:definitions>
  <inkml:trace contextRef="#ctx0" brushRef="#br0">0 56 14616,'0'0'0,"3"-9"0,2-10 0,3-8-10488</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28.126"/>
    </inkml:context>
    <inkml:brush xml:id="br0">
      <inkml:brushProperty name="width" value="0.05" units="cm"/>
      <inkml:brushProperty name="height" value="0.05" units="cm"/>
    </inkml:brush>
  </inkml:definitions>
  <inkml:trace contextRef="#ctx0" brushRef="#br0">27 53 14344,'-27'24'2655,"32"-28"-1462,10-9 1156,-14 12-1963,-1 1-320,1 0-1,-1 0 0,1 0 0,-1 0 0,0 0 0,1 0 0,-1 0 0,1 0 1,-1 0-1,1 0 0,-1 0 0,1 0 0,-1 0 0,1 1 0,-1-1 1,0 0-1,1 0 0,-1 0 0,1 1 0,-1-1 0,15 33 209,15 40-209,-17-36-35,12 67-1,-7-16-19,-10-55-11,-4-11-5,-3-10 5,0-9 159,0-10 196,-1-14 240,-14-66 183,7 54-234,-4-65 1,11 80-504,0-13 185,-6-35 0,6 61-205,0-1 0,1 0 0,0 0 0,-1 0 0,2 0-1,-1 0 1,1 0 0,0 1 0,3-8 0,3 4 3,-5 7-19,13-6-2,9 3-19,0 0-1,0 2 1,38-1 0,-22 1-46,48 2-267,-48 2-3054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6.842"/>
    </inkml:context>
    <inkml:brush xml:id="br0">
      <inkml:brushProperty name="width" value="0.05" units="cm"/>
      <inkml:brushProperty name="height" value="0.05" units="cm"/>
    </inkml:brush>
  </inkml:definitions>
  <inkml:trace contextRef="#ctx0" brushRef="#br0">1 1 12824,'5'29'2473,"-4"-26"-642,-3-16-725,1 12-925,1 0-1,0 1 1,0-1-1,-1 1 1,1-1 0,0 1-1,0-1 1,0 0-1,0 1 1,0-1-1,0 0 1,0 1-1,0-1 1,0 1 0,0-1-1,0 0 1,0 1-1,1-1 1,-1 1-1,0-1 1,0 0 0,1 0-1,8 8 1393,18 31-1791,-21-28 493,-1-5-267,-1 0 0,1 0 0,1 0 0,-1-1 0,1 0 1,11 7-1,10 7-3057,3 3-11504</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28.531"/>
    </inkml:context>
    <inkml:brush xml:id="br0">
      <inkml:brushProperty name="width" value="0.05" units="cm"/>
      <inkml:brushProperty name="height" value="0.05" units="cm"/>
    </inkml:brush>
  </inkml:definitions>
  <inkml:trace contextRef="#ctx0" brushRef="#br0">0 32 6104,'47'-18'410,"-39"14"2891,-8 2-2214,-5 2-907,3 0 74,-3 0 58,28 4 23,1-1 1,-1-1 0,27-1-1,-19 0 365,28 0 258,124 3 2444,-178-4-3229,0 0-1,0 0 0,0-1 1,0 1-1,0-1 1,8-3-1,6-4-2424,-1-2-9481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29.186"/>
    </inkml:context>
    <inkml:brush xml:id="br0">
      <inkml:brushProperty name="width" value="0.05" units="cm"/>
      <inkml:brushProperty name="height" value="0.05" units="cm"/>
    </inkml:brush>
  </inkml:definitions>
  <inkml:trace contextRef="#ctx0" brushRef="#br0">0 38 11832,'2'-3'8,"0"-2"197,0 1 0,1-1 1,0 0-1,0 1 0,7-8 2234,-2 24 85,-2-7-2078,4 1-176,0 2 1,0-1 0,0 1-1,-1 1 1,0 0-1,-1 0 1,0 1-1,8 12 1,-13-19-270,3 2 45,-5-5-31,-1 1 0,0-1 0,1 0 0,-1 0 0,0 0 0,1 1 0,-1-1 0,0 0 0,1 1 0,-1-1 0,0 0 0,0 0 0,1 1 0,-1-1 0,0 1 0,0-1 0,0 0 0,1 1 0,-1-1 0,0 0-1,0 1 1,0-1 0,0 1 0,0-1 0,0 0 0,0 1 0,0-1 0,0 1 0,0-1 0,0 1 0,0-1 0,0 1 0,-1 10 63,1 93 66,9-82-372,-6-17-1918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29.528"/>
    </inkml:context>
    <inkml:brush xml:id="br0">
      <inkml:brushProperty name="width" value="0.05" units="cm"/>
      <inkml:brushProperty name="height" value="0.05" units="cm"/>
    </inkml:brush>
  </inkml:definitions>
  <inkml:trace contextRef="#ctx0" brushRef="#br0">1 14 15776,'0'0'0,"7"18"0,8 14 2615,-18-44-1735,0 2 0,-1 0-880,2 1-1208,2 3 1208,-3-11-13583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0.148"/>
    </inkml:context>
    <inkml:brush xml:id="br0">
      <inkml:brushProperty name="width" value="0.05" units="cm"/>
      <inkml:brushProperty name="height" value="0.05" units="cm"/>
    </inkml:brush>
  </inkml:definitions>
  <inkml:trace contextRef="#ctx0" brushRef="#br0">8 191 8344,'42'-18'361,"-42"18"-299,0 0-1,0 0 1,0 0 0,1 0-1,-1 0 1,0 0 0,0 0-1,0 0 1,0 0 0,0 0-1,1 0 1,-1 0 0,0 0-1,0 0 1,0-1-1,0 1 1,0 0 0,0 0-1,1 0 1,-1 0 0,0 0-1,0 0 1,0 0 0,0-1-1,0 1 1,0 0 0,0 0-1,0 0 1,0 0 0,0 0-1,0-1 1,0 1 0,1 0-1,-1 0 1,0 0-1,0 0 1,0-1 0,0 1-1,0 0 1,0 0 0,-1 0-1,1 0 1,0 0 0,0-1-1,0 1 1,0 0 0,0 0-1,0 0 1,0 0 0,0 0-1,0-1 1,0 1 0,0 0-1,0 0 1,-1 0-1,1 0 1,0 0 0,0 0-1,0 0 1,0 0 0,0-1-1,0 1 1,-1 0 0,1 0-1,0 0 1,0 0 0,-11-4 38,0 1 92,-17-1 6067,37 16-5399,8 8-761,-1 2-1,-1 0 0,24 47 1,-35-64-92,12 28 0,-13-29-7,-3-2 0,1-1 0,0 1 0,-1 0 0,1 0 0,-1-1 0,1 1 0,-1 0 0,0 0 0,0 0 0,0 0 0,0-1 0,0 4 0,-6 32-153,6-37 212,-1-1 48,-1-1 0,1 1 1,0-1-1,0 1 0,0-1 1,0 0-1,1 1 0,-1-1 1,0 0-1,1 0 0,-1 0 1,1 0-1,-1-3 0,1 4-79,-3-12 139,1 0 0,1 1 0,0-1 0,1 0 0,0 0-1,2-13 1,3-5 327,15-52 0,-4 37 150,23-47-1,-39 91-620,1 1-1,-1-1 1,1 1 0,0 0 0,-1-1 0,1 1-1,0 0 1,0 0 0,0 0 0,0-1 0,0 1-1,0 0 1,0 0 0,0 0 0,2 0 0,-2 1-280,1 0 1,-1 0 0,1 0-1,-1 0 1,1 1 0,-1-1-1,1 1 1,-1-1 0,1 1-1,-1-1 1,1 1 0,-1 0-1,2 1 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0.804"/>
    </inkml:context>
    <inkml:brush xml:id="br0">
      <inkml:brushProperty name="width" value="0.05" units="cm"/>
      <inkml:brushProperty name="height" value="0.05" units="cm"/>
    </inkml:brush>
  </inkml:definitions>
  <inkml:trace contextRef="#ctx0" brushRef="#br0">271 51 10760,'-48'-16'158,"41"12"1129,7 0-893,12-1-203,-9 3 331,26-9 3073,-28 11-2933,-9-8 770,-4 8-1274,0 0-1,1 0 1,-1 1 0,0 1 0,1 0 0,-1 0 0,1 1-1,0 0 1,0 1 0,0 1 0,1 0 0,-16 9 0,22-12-143,0 0 1,0 1-1,1 0 1,-1-1-1,1 1 1,0 0-1,0 0 1,0 1-1,0-1 1,-3 6-1,6-8-6,0 0-1,0-1 1,0 1-1,0 0 1,0-1-1,0 1 1,0 0-1,0-1 0,0 1 1,1 0-1,-1-1 1,0 1-1,0 0 1,1-1-1,-1 1 1,0 0-1,1-1 1,-1 1-1,1-1 0,-1 1 1,1-1-1,-1 1 1,1-1-1,-1 0 1,1 1-1,0 0 1,17 10 88,62 19 66,17 8 71,-87-33-178,-6-3-47,1 0-1,-1 0 1,0 1 0,1-1 0,-1 1 0,0 0-1,-1 0 1,1 1 0,-1-1 0,1 1 0,-1-1 0,0 1-1,0 0 1,4 8 0,-6-10-10,0 0 1,1 0-1,-1 0 1,0 0-1,0 0 1,0 0-1,-1 0 0,1 0 1,0 1-1,-1-1 1,0 0-1,1 0 1,-1 1-1,0-1 1,0 0-1,0 0 0,0 1 1,-1-1-1,1 0 1,-1 0-1,1 1 1,-1-1-1,-1 3 1,0-2-5,-1 0 0,1 0 0,0-1 0,-1 1 0,0-1 0,0 0 0,1 0 0,-1 0 0,-6 3 0,5-3 1,-48 23-44,22-17 44,-3-4 4,-2-4 0,25 1 0,0-1 0,-27-9 0,32 8 10,1-1-1,-1 1 0,0-1 0,1 0 0,-1 0 0,1 0 1,0-1-1,0 0 0,0 1 0,0-1 0,-6-7 1,7 6-348,1 1 1,-1-1 0,1 1-1,0-1 1,0 0 0,1 0 0,-1 0-1,1 0 1,-1-5 0,-6-22-12536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1.576"/>
    </inkml:context>
    <inkml:brush xml:id="br0">
      <inkml:brushProperty name="width" value="0.05" units="cm"/>
      <inkml:brushProperty name="height" value="0.05" units="cm"/>
    </inkml:brush>
  </inkml:definitions>
  <inkml:trace contextRef="#ctx0" brushRef="#br0">29 0 9592,'-26'41'-3,"23"-37"-10,13-27-1008,-6 14 6022,2 0-2183,-2 11-602,1 19 200,-3-7-2527,6 23 359,8 66 0,-13-78-226,15 114 175,-6 4 26,-11-135-356,-2-7 163,1-1 0,0 1 1,0 0-1,0 0 0,0 0 1,0 0-1,0 0 0,0 0 0,0 0 1,0-1-1,1 1 0,-1 0 0,0 0 1,0 0-1,1 0 0,-1-1 1,1 1-1,-1 0 0,1 0 0,-1-1 1,1 1-1,-1 0 0,1-1 1,-1 1-1,1 0 0,0-1 0,0 1 1,-1-1-1,1 1 0,0-1 0,0 0 1,-1 1-1,1-1 0,0 0 1,0 1-1,0-1 0,0 0 0,0 0 1,10 0-79,-1-2 1,1 1 0,-1-1 0,0-1-1,13-4 1,31-14-3462,-52 20 3256,42-16-12566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1.924"/>
    </inkml:context>
    <inkml:brush xml:id="br0">
      <inkml:brushProperty name="width" value="0.05" units="cm"/>
      <inkml:brushProperty name="height" value="0.05" units="cm"/>
    </inkml:brush>
  </inkml:definitions>
  <inkml:trace contextRef="#ctx0" brushRef="#br0">0 31 13176,'79'21'-271,"-73"-20"122,-5-4-194,-1-3 467,18 3 2107,-15 3-1962,165-6 2742,-79 5-2281,-72 0-745,-11 1-7,28-9 8,-5 0-350,-20 6-1533,24-9-9409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2.815"/>
    </inkml:context>
    <inkml:brush xml:id="br0">
      <inkml:brushProperty name="width" value="0.05" units="cm"/>
      <inkml:brushProperty name="height" value="0.05" units="cm"/>
    </inkml:brush>
  </inkml:definitions>
  <inkml:trace contextRef="#ctx0" brushRef="#br0">54 26 15240,'-11'3'-1,"9"-3"47,0 1 1,0-1-1,0 1 0,0 0 1,-1-1-1,1 1 0,0 0 0,-3 3 1,3 14 2584,-4 9-2273,1 2-1,1-1 0,1 0 1,2 1-1,2 35 0,0-59-326,-1 0 0,1 0-1,0 0 1,0 0 0,0 0-1,1 0 1,-1 0 0,1 0-1,1-1 1,-1 1 0,0-1-1,1 0 1,4 5 0,-3-5 0,1-1 0,-1 0 0,1 0 0,0-1 0,0 1 0,0-1 0,1 0 0,-1 0 0,0-1 0,1 0 0,-1 0 0,1 0 0,8 0 0,-7-1 24,0 0-1,0 0 0,-1-1 0,1 0 1,0 0-1,0 0 0,0-1 0,-1 0 1,1-1-1,-1 1 0,1-1 0,10-7 1,-11 5 62,1-1 1,-1 0 0,0 0-1,-1-1 1,1 0-1,-1 0 1,-1 0 0,6-11-1,-5 8 215,-4 8-263,0 0 0,0 0-1,0 0 1,-1 0 0,1 0-1,0 0 1,-1 0 0,0 0-1,1-3 1,-1 4 151,7 18-75,-1-11-131,0 0 1,0 0-1,0 0 0,1-1 0,-1 0 0,1 0 0,1-1 0,-1 0 0,1 0 1,-1 0-1,1-1 0,0 0 0,0-1 0,1 0 0,12 2 0,-11-3-3,1 0 0,-1-1 1,1 0-1,-1 0 0,1-1 0,-1 0 0,1-1 0,-1 0 0,0-1 0,0 0 0,14-7 0,-20 8-7,0 0 0,-1-1-1,1 1 1,-1-1 0,0 0 0,1 0 0,4-6-1,-4 4 3,-3 4-3,0 0 0,-1 0 0,1 0 0,0 0 0,-1 0 0,1 0 1,-1 0-1,1 0 0,-1-1 0,1 1 0,-1 0 0,0 0 0,1-1 0,-1 1 0,0 0 0,0-1 0,0 1 1,0-2-1,0-2 5,-1-7 2,1 0 0,-2 0 0,1 1 0,-2-1 1,-5-19-1,7 29-6,0-1 1,0 1-1,0 0 1,0-1-1,0 1 1,0 0-1,-1 0 1,1 0-1,-1 0 1,0 0-1,1 0 1,-4-2-1,-3-4 5,-1-3 4,-1 1 1,0 0-1,-1 0 1,0 1-1,0 1 1,-21-12-1,22 15-1,-1 0 0,1 0 0,-1 2 0,0-1 0,0 1 0,-17-2 0,12 5 9,-1 0 0,-27 3 0,40-2-56,-1-1 0,1 1 0,-1 0 1,1 0-1,-1 1 0,1-1 0,0 1 0,0 0 0,-1 0 1,1 0-1,1 1 0,-1-1 0,0 1 0,1 0 0,-6 5 1,9-7 26,-1-1 0,1 0 0,0 1 0,-1 0 0,1-1 0,0 1 0,0-1 0,-1 1 0,1-1 1,0 1-1,0 0 0,0-1 0,0 1 0,0-1 0,0 1 0,0 0 0,0-1 0,0 1 0,0-1 1,0 1-1,0 0 0,0-1 0,0 1 0,1-1 0,-1 1 0,0-1 0,0 1 0,1-1 0,0 2 0,15 11-1368,-8-7-545,19 16-12685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3.366"/>
    </inkml:context>
    <inkml:brush xml:id="br0">
      <inkml:brushProperty name="width" value="0.05" units="cm"/>
      <inkml:brushProperty name="height" value="0.05" units="cm"/>
    </inkml:brush>
  </inkml:definitions>
  <inkml:trace contextRef="#ctx0" brushRef="#br0">45 91 5472,'-40'-13'41,"35"11"166,7 4-174,-1 0 0,0-1 0,1 1-1,0 0 1,-1-1 0,1 1 0,0-1 0,0 0 0,0 1 0,0-1 0,0 0 0,0 0 0,3 1-1,3 2 245,-3-2-27,0 0 0,-1-1-1,1 1 1,0-1 0,0 0 0,0 0-1,0 0 1,0-1 0,1 0 0,-1 0-1,0 0 1,0-1 0,0 0 0,5-1-1,7-2 582,0 0 0,0-2 1,18-8-1,-25 9-334,0 0 1,0-1-1,0 0 1,0-1-1,-1 0 0,0-1 1,9-9-1,-18 17-443,0-1-1,1 1 1,-1 0-1,0 0 0,1-1 1,-1 1-1,0 0 0,0-1 1,0 1-1,1 0 1,-1-1-1,0 1 0,0 0 1,0-1-1,0 1 1,1 0-1,-1-1 0,0 1 1,0-1-1,0 1 0,0 0 1,0-1-1,0 1 1,0 0-1,0-1 0,0 1 1,0-1-1,-1 1 0,1 0 1,0-1-1,0 1 1,0 0-1,0-1 0,0 1 1,-1 0-1,1-1 0,0 1 1,0 0-1,-1-1 1,-18-4 935,-24 7-322,42-2-564,-8 2-47,1-1 0,-1 1 1,1 1-1,-1 0 0,1 0 0,0 0 0,0 1 1,1 0-1,-1 1 0,1 0 0,0 0 1,0 0-1,0 1 0,1 0 0,-8 10 0,7-8-25,0 1 0,1 1 0,-1-1-1,2 1 1,0 0 0,0 1-1,1-1 1,0 1 0,0 0 0,-3 21-1,7-30-17,0 0-1,0 1 0,0-1 0,0 0 1,0 0-1,1 0 0,-1 1 1,1-1-1,-1 0 0,1 0 1,0 0-1,0 0 0,0 0 0,0 0 1,0 0-1,0 0 0,0 0 1,1-1-1,-1 1 0,1 0 0,-1-1 1,1 1-1,0-1 0,0 0 1,-1 1-1,1-1 0,0 0 0,0 0 1,0 0-1,4 1 0,4 1 22,0 0-1,0-1 1,0 0-1,18 1 1,-27-2-35,27-1 141,51-4 0,-76 4-136,-1 0-1,0-1 0,1 1 1,-1-1-1,0 1 0,1-1 1,-1 0-1,0 0 0,0 0 1,0 0-1,3-1 1,2-3 2,36-19 4,-37 20-8,14-8-2862,13-7-11446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4.337"/>
    </inkml:context>
    <inkml:brush xml:id="br0">
      <inkml:brushProperty name="width" value="0.05" units="cm"/>
      <inkml:brushProperty name="height" value="0.05" units="cm"/>
    </inkml:brush>
  </inkml:definitions>
  <inkml:trace contextRef="#ctx0" brushRef="#br0">35 170 12824,'47'37'4567,"-47"-37"-4514,0 0 0,-1-1-1,1 1 1,0 0-1,0-1 1,0 1-1,0 0 1,-1 0-1,1-1 1,0 1-1,0 0 1,-1 0-1,1-1 1,0 1-1,0 0 1,-1 0-1,1 0 1,0 0-1,-1 0 1,1-1-1,0 1 1,-1 0-1,1 0 1,0 0-1,-1 0 1,1 0-1,0 0 1,-1 0-1,1 0 1,0 0 0,-1 0-1,1 0 1,0 0-1,-1 0 1,1 0-1,0 1 1,-1-1-1,0 0-32,0 0 0,1 0 0,-1 1 0,0-1 0,0 0 0,0 0 0,1 1 0,-1-1 0,0 0 0,1 1 0,-1-1 0,0 1 0,1-1 0,-1 1 0,0-1 0,0 2 0,-1 5-1,0 0 0,0 1 0,1-1 0,0 0-1,1 1 1,0-1 0,0 0 0,2 12 0,-1 19 51,-1-24-8,-1-8 35,0 0 1,1 0 0,0 0-1,0 0 1,1 0-1,-1 0 1,1 0 0,3 10-1,-3-15 531,-1-5-395,-1 0-1,1-1 0,-1 1 1,0 0-1,-2-7 1,-4-17 356,-37-187 2111,44 200-2330,7 9-151,-4 7-201,0-1 0,0 0 1,-1 1-1,1 0 0,0-1 0,-1 1 1,5 2-1,10 4-11,110 38 57,-115-40-58,0-1 0,1 0 0,-1-1 0,1 0 1,21 1-1,-10-5-5,0-7-1,-3-7 2,-13 11-1,23-26 5,-22 21 13,-1-1 0,0 1-1,-1-1 1,0 0-1,-1-1 1,1 0-1,-2 0 1,0 0-1,0-1 1,3-16 0,-7 55-37,1 0 0,1 0 1,7 30-1,3 3-19,-4-19-12,23 62 0,-30-98 42,0 0-1,0 1 1,1-1-1,0 0 0,4 6 1,-5-9-2,-1-1 1,1 1-1,-1-1 0,1 1 1,-1-1-1,1 0 0,0 0 1,0 1-1,-1-1 1,1 0-1,0-1 0,0 1 1,0 0-1,0-1 0,0 1 1,0-1-1,0 1 0,1-1 1,-1 0-1,2 0 1,18-3-3276,12 0-13069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6:42:57.180"/>
    </inkml:context>
    <inkml:brush xml:id="br0">
      <inkml:brushProperty name="width" value="0.05" units="cm"/>
      <inkml:brushProperty name="height" value="0.05" units="cm"/>
      <inkml:brushProperty name="ignorePressure" value="1"/>
    </inkml:brush>
  </inkml:definitions>
  <inkml:trace contextRef="#ctx0" brushRef="#br0">1 1,'20'0,"-16"0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7.209"/>
    </inkml:context>
    <inkml:brush xml:id="br0">
      <inkml:brushProperty name="width" value="0.05" units="cm"/>
      <inkml:brushProperty name="height" value="0.05" units="cm"/>
    </inkml:brush>
  </inkml:definitions>
  <inkml:trace contextRef="#ctx0" brushRef="#br0">206 1 14792,'-23'40'252,"20"-35"1009,30-28 2571,-56 73-830,4-8-2962,-41 85 224,2 5-126,54-119 187,10-13-459,-1 0 0,1 0 0,-1 0-1,0 0 1,1 0 0,-1 0 0,1 0 0,-1 0-1,0 0 1,1 0 0,-1-1 0,1 1 0,-1 0-1,1 0 1,-1 0 0,1-1 0,-1 1-1,1 0 1,-1-1 0,1 1 0,-1-1 0,0 0-1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5.302"/>
    </inkml:context>
    <inkml:brush xml:id="br0">
      <inkml:brushProperty name="width" value="0.05" units="cm"/>
      <inkml:brushProperty name="height" value="0.05" units="cm"/>
    </inkml:brush>
  </inkml:definitions>
  <inkml:trace contextRef="#ctx0" brushRef="#br0">65 249 4040,'22'-16'1085,"-21"16"-1060,-1-1-1,0 1 1,0 0 0,0 0 0,1 0 0,-1 0-1,0 0 1,0 0 0,0 0 0,1 0 0,-1 0-1,0 0 1,0 0 0,0 0 0,1 0 0,-1 0-1,0 0 1,0 0 0,1 0 0,-1 0 0,0 0-1,0 1 1,0-1 0,1 0 0,-1 0 0,0 0 0,0 0-1,0 0 1,0 0 0,1 1 0,-1-1 0,0 0-1,0 14 501,0-13-408,0 1 0,0-1 0,0 0 0,0 1 0,0-1 0,1 0 0,-1 1 0,0-1 1,1 0-1,-1 1 0,1-1 0,-1 0 0,1 0 0,0 0 0,-1 0 0,1 1 0,0-1 0,0 0 0,0 0 1,0 0-1,0-1 0,0 1 0,0 0 0,0 0 0,0 0 0,0-1 0,1 1 0,-1-1 0,2 1 0,33 11 1383,-28-11-930,1 0 0,-1 0 0,1-1 0,-1 0 0,0-1 0,1 0 0,-1 0 0,9-3 0,-10 1-60,1 0-1,-2 0 1,1 0 0,0-1-1,-1 0 1,0-1 0,7-5-1,-7 5-349,-1-1 0,0 0 0,0 0 0,0 0 0,-1-1 0,0 1-1,0-1 1,0 0 0,-1 0 0,0-1 0,-1 1 0,0-1 0,0 1-1,0-1 1,-1 0 0,0 1 0,-1-1 0,0 0 0,0 0-1,0 0 1,-1 1 0,0-1 0,-1 0 0,0 1 0,0-1 0,0 1-1,-1 0 1,-7-13 0,9 17-135,-1 1-1,0 0 0,0 0 1,0 0-1,0 0 0,0 0 1,0 0-1,0 1 0,-1-1 1,1 1-1,0-1 1,-1 1-1,0 0 0,1 0 1,-1 0-1,0 0 0,-4 0 1,0-1 2,-1 1 0,0 1 0,1-1 1,-13 2-1,-37 10 37,27-1-57,3 2-2,1 4-4,18-12-1,1 1 0,-16 23 0,14-17-13,2 0-1,-1 0 1,1 1-1,-7 16 1,12-23 8,0 0 0,0-1 1,1 1-1,-1 0 0,1 0 0,0 0 1,1 1-1,-1-1 0,1 0 0,0 0 1,0 0-1,1 0 0,-1 0 0,2 6 1,-1-9 2,1 1 1,-1-1 0,0 0 0,1 0 0,-1 0 0,1 0 0,0 0 0,0 0 0,-1 0 0,1 0 0,0-1 0,1 1 0,-1-1 0,0 1 0,3 0-1,34 13 23,-32-12-16,1-1 20,0 0 1,0-1 0,0 0 0,1 0-1,-1-1 1,0 1 0,0-2-1,0 1 1,0-1 0,12-3 0,-5 0 17,1-1-1,-1 0 1,23-11 0,-27 10-17,-1 0-1,1-1 0,-1 0 1,0-1-1,-1 0 0,0 0 1,12-15-1,-11 7 83,-5 10 23,2 21-95,-4-4-26,-1-5-7,0 0 0,0 0 0,1 0 0,0-1 0,0 1 0,4 5 1,12 19 4,-12-20-3,-6-9-5,-1-1 0,0 1 0,1 0 0,-1-1 0,1 1 0,-1 0 0,1-1 0,0 1 0,-1-1 0,1 1 0,0-1 0,-1 0 0,1 1 0,0-1 1,-1 1-1,1-1 0,0 0 0,0 0 0,-1 1 0,1-1 0,0 0 0,0 0 0,-1 0 0,1 0 0,0 0 0,0 0 0,0 0 0,-1 0 0,1 0 0,0-1 0,1 1 0,0-1 0,21-2-3273,12 0-13093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5.646"/>
    </inkml:context>
    <inkml:brush xml:id="br0">
      <inkml:brushProperty name="width" value="0.05" units="cm"/>
      <inkml:brushProperty name="height" value="0.05" units="cm"/>
    </inkml:brush>
  </inkml:definitions>
  <inkml:trace contextRef="#ctx0" brushRef="#br0">24 15 17207,'0'48'282,"0"-42"1124,-1-10 1,-14-55 2265,13 54-3575,-1 11-97,0-2 0,3 31 0,3-4 0,2 7 0,17 101 15,-15-86 12,22 64 42,-28-114-74,1 1-1,-1 0 1,-1-1 0,1 1-1,-1 0 1,1 6 0,-1-8 112</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6.051"/>
    </inkml:context>
    <inkml:brush xml:id="br0">
      <inkml:brushProperty name="width" value="0.05" units="cm"/>
      <inkml:brushProperty name="height" value="0.05" units="cm"/>
    </inkml:brush>
  </inkml:definitions>
  <inkml:trace contextRef="#ctx0" brushRef="#br0">211 0 12280,'-13'22'-45,"11"-19"129,1 0 0,-1 0 0,0 0 0,0-1 0,0 1 1,0 0-1,0-1 0,0 1 0,-1-1 0,0 0 0,1 0 0,-1 0 0,0 0 1,0 0-1,0 0 0,-3 1 0,-6 3-445,-1 0 0,2 2-1,-1-1 1,1 2 0,0-1 0,-15 17 0,-1-1 476,23-21-29,1 1 1,0-1 0,-1 0-1,1 1 1,1 0 0,-1-1-1,1 1 1,-1 0 0,-2 7 4450,15-10-2449,28 12-1319,-2 2 0,0 2 1,0 1-1,-2 2 0,51 38 1,-83-56-734,19 9 54,-20-11-223,8 3 263,-2-1-2972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6.569"/>
    </inkml:context>
    <inkml:brush xml:id="br0">
      <inkml:brushProperty name="width" value="0.05" units="cm"/>
      <inkml:brushProperty name="height" value="0.05" units="cm"/>
    </inkml:brush>
  </inkml:definitions>
  <inkml:trace contextRef="#ctx0" brushRef="#br0">56 63 7536,'14'29'2025,"-14"-28"-1418,17 18 913,-15-18-1350,0-1 1,0 1 0,0-1 0,1 1 0,-1-1-1,0 0 1,0 0 0,0 0 0,1 0 0,-1 0-1,0 0 1,0-1 0,0 1 0,0-1-1,3-1 1,30-11 1299,-30 9-1047,1 0 0,-1 0 0,1 0 0,-1-1-1,0 0 1,-1 0 0,1 0 0,-1-1 0,6-10 0,-2 5-68,-8 10-312,1 1 0,-1-1 0,1 1 0,-1-1 0,1 1 1,-1-1-1,0 1 0,1-1 0,-1 1 0,0-1 0,0 0 0,0 1 0,1-1 0,-1 1 0,0-1 0,0 0 0,0 1 1,0-1-1,0 0 0,0 1 0,0-1 0,0 0 0,0 1 0,0-1 0,0 1 0,-1-1 0,1 0 0,0 1 0,0-1 0,-1 1 1,1-1-1,0 0 0,-1 1 0,1-1 0,0 1 0,-1-1 0,1 1 0,-1-1 0,1 1 0,-1 0 0,1-1 0,-1 1 1,1 0-1,-1-1 0,0 1 0,1 0 0,-1 0 0,1-1 0,-1 1 0,0 0 0,1 0 0,-1 0 0,0 0 0,1 0 0,-2 0 1,-3-1 60,0 0 0,0 1 0,0 0 1,0 0-1,0 0 0,-5 1 1,-3 4 14,0-1 1,0 2-1,1 0 0,-1 0 1,1 1-1,1 1 1,-1 0-1,1 1 1,-12 12-1,20-18-89,0 0 0,0 1 0,1-1 0,-1 1 0,1-1 0,0 1 0,0 0 0,1-1 0,-2 5 0,-1 1-11,2-4-8,0 0 0,1 1 0,0-1 0,-1 0 0,2 1 0,-1 0 0,1-1 0,0 1 0,0-1 0,0 1 0,1-1 0,-1 1 0,2-1 0,-1 1 0,0-1 1,1 1-1,4 7 0,-4-9 7,-1-1 1,1 0-1,0 1 1,0-1-1,1 0 1,-1 0-1,1 0 1,-1 0-1,1-1 1,0 1-1,0-1 1,0 1-1,1-1 1,-1 0-1,0 0 1,8 2-1,-1 0 17,0-1-1,1-1 1,0 0 0,17 1 0,-23-2-29,1-1 0,0 0 0,0 0 0,0 0 0,0-1 0,0 0 0,0 0 0,-1-1 0,1 0 1,0 0-1,-1 0 0,1 0 0,8-6 0,22-21-3163,21-12-12636</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6.968"/>
    </inkml:context>
    <inkml:brush xml:id="br0">
      <inkml:brushProperty name="width" value="0.05" units="cm"/>
      <inkml:brushProperty name="height" value="0.05" units="cm"/>
    </inkml:brush>
  </inkml:definitions>
  <inkml:trace contextRef="#ctx0" brushRef="#br0">1 0 14168,'0'0'0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7.820"/>
    </inkml:context>
    <inkml:brush xml:id="br0">
      <inkml:brushProperty name="width" value="0.05" units="cm"/>
      <inkml:brushProperty name="height" value="0.05" units="cm"/>
    </inkml:brush>
  </inkml:definitions>
  <inkml:trace contextRef="#ctx0" brushRef="#br0">56 138 6192,'10'1'1115,"-7"0"-439,0-1-1,0 1 1,0-1 0,0 0-1,0 0 1,0 0 0,0-1-1,0 1 1,5-2 0,-25 2-546,16 1-219,0 0 0,0-1 0,0 1 0,0 0 0,0-1 0,-1 1 0,1 0 0,1 0 0,-1 0 0,0 0-1,0 0 1,0 0 0,0 0 0,1 0 0,-1 1 0,1-1 0,-1 0 0,1 0 0,-1 1 0,1-1 0,-1 0 0,1 0 0,0 1 0,0 1 0,0-1 105,0 0 0,1 0 1,-1 0-1,1 0 1,0 0-1,-1 1 0,1-1 1,0 0-1,0 0 1,1-1-1,-1 1 1,0 0-1,3 2 0,-2-1 188,1 0 0,0 1 0,1-2-1,-1 1 1,0 0 0,1-1 0,-1 1 0,1-1-1,0 0 1,0-1 0,0 1 0,0 0 0,0-1-1,7 1 1,-2-2 155,-1 0 1,1-1-1,0-1 0,-1 1 0,1-1 1,-1-1-1,1 1 0,-1-2 0,0 1 1,13-8-1,-16 8-211,0-1 0,-1 1 0,1-1 0,-1 0 0,1 0 0,-1 0 0,0-1 0,-1 0 0,1 1 0,-1-1 0,0 0 0,0-1 0,-1 1 0,1 0 0,2-11 0,-5 12-49,0 0 0,0 0 0,0 0 0,0-1 0,-1 1 0,1 0 0,-1 0-1,0 0 1,0 0 0,-1 0 0,1 0 0,-1 0 0,-2-4 0,-1-1-36,4 6 0,-1-1-1,0 1 1,1 0-1,-1 0 1,-1 0-1,1 0 1,-5-4-1,3 2-30,2 4-17,-1-1 1,1 0-1,0 1 1,-1 0-1,1-1 0,-1 1 1,1 0-1,-1 0 1,1 1-1,-1-1 1,0 0-1,1 1 0,-6-1 1,4 1 8,0 0 3,0-1 0,0 1 1,0 1-1,0-1 0,0 1 0,0-1 0,0 1 0,0 0 1,0 1-1,-5 2 0,2-2 19,2 0 10,0 0 0,-1 1 0,1 0 0,1 0 0,-1 0 0,0 0 0,1 1 0,-1 0 0,-4 5 0,2-3-18,-5 5 54,1 0 1,0 0 0,1 1 0,0 0 0,-11 18 0,17-23-60,0 0 0,0 1 1,1-1-1,0 1 0,0 0 0,0 0 0,1 0 1,1 1-1,-1-1 0,0 12 0,3-18-29,0 1-1,0-1 1,0 1 0,0-1-1,0 0 1,0 1-1,1-1 1,-1 0 0,1 0-1,-1 0 1,1 0 0,0 0-1,0 0 1,3 2-1,-3-2 3,1 1 6,0 0 0,0-1 0,1 0 0,-1 1 0,1-1 0,0 0 0,-1-1 0,1 1 0,0 0 0,0-1 0,0 0 0,0 0 0,0-1 0,0 1 0,7 0 0,3 0 14,0-1 0,0 0 0,-1-1-1,1 0 1,19-4 0,-21 2 1,-1-1 0,0 1 0,0-2 0,0 1 0,-1-2 0,1 1 0,-1-2-1,-1 1 1,1-1 0,-1 0 0,0-1 0,-1 0 0,10-12 0,6-10 341,-23 29-266,4 2 226,-1 4-316,0-1 0,0 0 0,0 0 1,0 0-1,1-1 0,-1 0 0,1 1 1,0-2-1,0 1 0,0-1 1,1 1-1,-1-1 0,9 2 0,23 4-9,-21-7-180,-1-1-1,24-1 0,-9-1-2637,56 0-13924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8.326"/>
    </inkml:context>
    <inkml:brush xml:id="br0">
      <inkml:brushProperty name="width" value="0.05" units="cm"/>
      <inkml:brushProperty name="height" value="0.05" units="cm"/>
    </inkml:brush>
  </inkml:definitions>
  <inkml:trace contextRef="#ctx0" brushRef="#br0">388 96 11568,'-3'-1'25,"-3"0"601,1 0-1,-1 0 0,1-1 1,-1 0-1,-6-4 1,10 5-448,1 0 0,-1 0 0,1 0 0,0 0 1,-1-1-1,1 1 0,0-1 0,0 1 1,0-1-1,0 1 0,0-1 0,0 0 1,0 1-1,1-1 0,-1 0 0,1 1 0,-1-1 1,1 0-1,-1-4 0,1 5-85,-1-1 0,1 0 0,-1 0 0,0 0-1,0 1 1,0-1 0,0 0 0,0 1 0,0-1 0,0 1 0,0-1 0,-1 1-1,1-1 1,-1 1 0,1 0 0,-1 0 0,1 0 0,-3-1 0,0-1 3,-1 1 1,0-1 0,1 2 0,-1-1 0,-10-2-1,9 3-22,-1 0-1,1 0 0,-1 1 0,1 0 0,-1 0 1,1 0-1,-13 4 0,4-1 28,2 2 0,-1 0 0,-13 7 0,18-7-78,-1-1 1,1 2-1,0-1 1,1 1-1,-1 0 1,1 1 0,1 0-1,-9 8 1,9-6-1,1 0 1,0 1-1,0-1 1,1 1-1,-8 21 1,12-27-21,0 1 1,1 0-1,0-1 1,0 1-1,0-1 1,1 1-1,-1 0 1,1-1-1,0 1 0,0-1 1,1 0-1,0 1 1,-1-1-1,1 0 1,0 0-1,5 6 1,2-2 4,20 4 4,-21-10-12,0 0 1,-1-1 0,15 1-1,4-2-17,47-7 1,-67 6-12,-1 0-31,1 1 0,-1-1 0,1 0 0,-1-1 1,0 1-1,0-1 0,0 0 0,6-3 0,6-3-18,52-24-2632,40-14-10537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8.795"/>
    </inkml:context>
    <inkml:brush xml:id="br0">
      <inkml:brushProperty name="width" value="0.05" units="cm"/>
      <inkml:brushProperty name="height" value="0.05" units="cm"/>
    </inkml:brush>
  </inkml:definitions>
  <inkml:trace contextRef="#ctx0" brushRef="#br0">171 10 9864,'-7'3'450,"7"-3"-528,0 1 0,-1-1-1,1 0 1,-1 0-1,1 1 1,-1-1 0,1 0-1,-1 0 1,0 0 0,1 1-1,-1-1 1,1 0-1,-1 0 1,1 0 0,-1 0-1,1 0 1,-1 0-1,1 0 1,-1-1 0,0 1-1,1 0 1,-1 0-1,1 0 1,-1 0 0,1-1-1,-1 1 1,1 0-1,-1-1 1,1 1 0,0 0-1,-1-1 1,1 1-1,-1 0 1,1-1 0,0 1-1,-1-1 1,1 1 0,-2-3 1487,0 1 443,2 2-1830,0 0 0,0 0 0,0-1 0,0 1 0,-1 0 0,1 0 0,0 0-1,0 0 1,0-1 0,0 1 0,0 0 0,0 0 0,0 0 0,-1 0 0,1 0 0,0-1 0,0 1 0,0 0-1,0 0 1,0 0 0,-1 0 0,1 0 0,0 0 0,0 0 0,0 0 0,0 0 0,-1 0 0,1 0-1,0 0 1,0 0 0,0 0 0,-1 0 0,1 0 0,0 0 0,0 0 0,-1 0 0,-5 1 223,0 1 0,0 0 0,0 0 1,1 1-1,-1-1 0,0 1 0,1 1 0,0-1 1,0 1-1,0 0 0,0 0 0,-8 9 1,0 3-60,1 1 1,-12 22 0,23-35-146,-1 0 1,1 0-1,0 1 1,0-1-1,0 1 1,1-1 0,0 0-1,0 1 1,0-1-1,0 1 1,2 7 0,-1-5 13,-1-2 34,1 1 1,0-1-1,0 1 0,0-1 1,1 0-1,0 0 0,0 1 1,0-1-1,0 0 0,1-1 0,0 1 1,0 0-1,0-1 0,1 0 1,5 6-1,-2-4 16,-1-1 1,1 0 0,1-1-1,-1 1 1,1-1-1,-1-1 1,17 6-1,-23-9-65,1 1-1,0-1 1,0 1-1,0-1 0,-1 0 1,1 1-1,0-1 0,0 0 1,0 0-1,0-1 0,0 1 1,-1 0-1,1 0 1,0-1-1,2 0 0,5-2 51,1 2 1,0-1 0,0 0 1,-1 0-1,1-1 0,-1-1 0,1 1 0,-1-2 0,-1 1 0,1-1 0,14-11 0,-15 9 18,0 1 0,-1-2 1,0 1-1,0-1 0,-1 0 0,0 0 1,-1-1-1,0 0 0,0 0 0,-1 0 1,0 0-1,0-1 0,-1 0 0,0 0 1,-1 1-1,0-2 0,0-12 0,-2 20-53,0 1 0,0-1 0,-1 0 0,1 1 1,-1-1-1,1 1 0,-1-1 0,0 0 0,0 1 0,-1 0 0,1-1 0,0 1 0,-1 0 0,1 0 0,-1-1 0,0 1 0,-2-2 0,0 0 26,-1 1 0,1 0 0,-1 0 0,1 0 0,-1 1-1,0 0 1,-9-4 0,-4 1 242,0 0-1,-27-4 0,37 8-332,0 0 0,0 1 0,0 0 0,-1 0 0,1 1 0,0 0-1,0 0 1,-14 5 0,7 2-4215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9.159"/>
    </inkml:context>
    <inkml:brush xml:id="br0">
      <inkml:brushProperty name="width" value="0.05" units="cm"/>
      <inkml:brushProperty name="height" value="0.05" units="cm"/>
    </inkml:brush>
  </inkml:definitions>
  <inkml:trace contextRef="#ctx0" brushRef="#br0">48 1 14344,'-41'10'-835,"34"-10"-770,25-7 1389,-18 7 341,1 0 0,0 0 1,-1 0-1,1-1 0,0 1 1,-1 0-1,1 0 0,0 0 1,-1 0-1,1 0 1,0 0-1,-1 0 0,1 0 1,0 1-1,-1-1 0,1 0 1,0 0-1,-1 0 0,1 1 1,0-1-1,-1 0 0,1 1 1,-1-1-1,1 0 0,-1 1 1,1-1-1,-1 1 0,1-1 1,-1 1-1,1-1 0,-1 1 1,0-1-1,1 1 1,-1 0-1,0-1 0,1 1 1,-1-1-1,0 1 0,0 0 1,0-1-1,1 2 0,2 33 859,-3-22-374,4 38 325,4 157 717,-7-188-1541,1 1 0,1-1 0,1 1 0,7 20 0,-5-17 18,35 99 259,-12-37-74,-25-75-288,5 17 292,16 34 0,-28-71-218,-8-26-2962,2 10-8449,19 53 8483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9.561"/>
    </inkml:context>
    <inkml:brush xml:id="br0">
      <inkml:brushProperty name="width" value="0.05" units="cm"/>
      <inkml:brushProperty name="height" value="0.05" units="cm"/>
    </inkml:brush>
  </inkml:definitions>
  <inkml:trace contextRef="#ctx0" brushRef="#br0">9 124 15416,'0'0'9183,"1"-5"-8369,4-18-424,-5 16-300,1 1 1,0-1-1,1 1 1,-1-1 0,1 1-1,0 0 1,1 0-1,0 0 1,0 0 0,0 0-1,4-5 1,-4 9-77,0 0-1,-1 1 1,1-1 0,0 1 0,0-1 0,0 1-1,0 0 1,0 0 0,0 0 0,0 1-1,1-1 1,-1 1 0,0-1 0,6 1 0,12 1 31,-1 0 1,33 7 0,-41-5-33,0 1 0,-1 0 0,0 1 1,0 0-1,0 1 0,0 0 0,-1 0 0,10 10 0,4 4-2,-21-13-10,-3-2 1,1-3-2,-1 1-1,1 0 1,-1 0 0,0-1-1,0 1 1,0 0 0,0 0-1,0-1 1,-1 1 0,1 0-1,-1 0 1,0-1 0,0 1-1,0 0 1,0-1 0,0 1-1,0-1 1,-1 0 0,1 1 0,-1-1-1,-3 4 1,1 0-1,0-1 0,0 0 0,0 0 0,-1 0 0,0-1 0,0 1 0,0-1 0,0-1 0,-11 7-1,7-5-7,-1 2-21,0 0-1,-1-1 1,-16 6 0,14-6 15,8-4 0,-1 1 0,1-1-1,-1-1 1,0 1 0,0-1-1,0 0 1,-10 1 0,7-2 1,5 0-20,0 0 0,0-1-1,-1 1 1,1-1 0,0 0-1,0 0 1,1-1 0,-1 1 0,0-1-1,0 0 1,1 0 0,-1 0-1,1 0 1,-1-1 0,1 0 0,0 1-1,0-1 1,0 0 0,1 0-1,-5-7 1,5 8-82,0-1 1,1 1-1,-1-1 0,1 0 0,0 1 0,0-1 1,0 0-1,0 0 0,0-5 0,-2-6-2578,-8-23-12825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28.994"/>
    </inkml:context>
    <inkml:brush xml:id="br0">
      <inkml:brushProperty name="width" value="0.05" units="cm"/>
      <inkml:brushProperty name="height" value="0.05" units="cm"/>
    </inkml:brush>
  </inkml:definitions>
  <inkml:trace contextRef="#ctx0" brushRef="#br0">46 4 7984,'0'0'9473,"-4"2"-9301,-37 25 733,41-27-592,5-1 25,-1 0 0,1-1 0,-1 0 0,1 1 0,7-6 0,-1-2 15,0 0-3128</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39.918"/>
    </inkml:context>
    <inkml:brush xml:id="br0">
      <inkml:brushProperty name="width" value="0.05" units="cm"/>
      <inkml:brushProperty name="height" value="0.05" units="cm"/>
    </inkml:brush>
  </inkml:definitions>
  <inkml:trace contextRef="#ctx0" brushRef="#br0">62 1 14256,'-19'4'4,"13"-3"89,0 0 1,0 1-1,1 0 1,-10 4 0,14-6-56,1 1 1,-1-1 0,1 1 0,0-1 0,-1 1 0,1-1-1,0 1 1,-1-1 0,1 1 0,0 0 0,0-1 0,0 1 0,-1 0-1,1-1 1,0 1 0,0-1 0,0 1 0,0 0 0,0-1-1,0 1 1,0 0 0,1-1 0,-1 1 0,0 0 0,0-1-1,1 1 1,7 27 1419,-2-7-1133,-3-3-172,-1-6 87,0-1 1,1 1-1,0 0 0,8 16 0,-9-22-136,1-1 1,0 1-1,1-1 0,0 0 1,-1 0-1,1 0 1,1 0-1,-1-1 0,10 8 1,-10-10-66,0 0 1,0 0 0,0 0 0,0 0 0,0-1-1,0 0 1,0 0 0,7 1 0,43-2-2618,8-1-9655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0.273"/>
    </inkml:context>
    <inkml:brush xml:id="br0">
      <inkml:brushProperty name="width" value="0.05" units="cm"/>
      <inkml:brushProperty name="height" value="0.05" units="cm"/>
    </inkml:brush>
  </inkml:definitions>
  <inkml:trace contextRef="#ctx0" brushRef="#br0">554 2 14168,'-30'36'196,"25"-34"1388,6-10-103,4-10 673,-3 4-308,-5 15-733,-11 18-429,9-6-518,0 0 0,1 1 0,-5 26 0,4-18-115,1-3 189,-5 37-1,4-8-162,-10 98 271,9-90-208,2-31 38,-1 1 0,-12 37 0,11-57-136,-48 18 26,40-22-2,-7-3-61,0 0 0,0-2-1,1 0 1,-1-1 0,-25-9-1,34 8-30,-37-18-312,7-3-147,15 7-2420,-35-21-12248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0.834"/>
    </inkml:context>
    <inkml:brush xml:id="br0">
      <inkml:brushProperty name="width" value="0.05" units="cm"/>
      <inkml:brushProperty name="height" value="0.05" units="cm"/>
    </inkml:brush>
  </inkml:definitions>
  <inkml:trace contextRef="#ctx0" brushRef="#br0">255 129 14432,'-1'-1'66,"0"1"0,0 0 0,0 0 1,0-1-1,0 1 0,0-1 0,0 1 1,0-1-1,0 1 0,0-1 0,0 1 0,0-1 1,1 0-1,-1 0 0,0 0 0,0 1 1,0-1-1,1 0 0,-1 0 0,1 0 1,-1 0-1,1 0 0,-1 0 0,1 0 1,-1 0-1,1 0 0,-1-2 0,1 1 66,-1 0-1,0 0 0,0 0 1,0 0-1,0 0 1,0 0-1,0 0 0,-1 0 1,1 1-1,-1-1 0,1 0 1,-1 1-1,0 0 0,-3-3 1,-1 2 59,1 0 1,-1 0 0,0 1-1,0 0 1,0 0 0,0 0-1,0 1 1,0 0 0,0 0-1,0 0 1,0 1-1,0 0 1,0 0 0,-10 4-1,6-1-45,1 0-1,-1 1 1,1 0 0,0 1-1,-12 10 1,16-13-84,2 1 1,-1 0 0,0 0 0,1 0-1,0 0 1,0 0 0,0 1 0,0-1-1,1 1 1,-1 0 0,1 0 0,1 0 0,-3 8-1,3-9-41,1 1-1,0-1 1,0 1 0,0-1-1,1 1 1,0-1-1,-1 1 1,1-1-1,1 0 1,-1 1-1,1-1 1,0 0-1,0 0 1,0 0 0,0 0-1,5 5 1,-3-4 30,0 1 0,1-2 0,-1 1 0,1 0-1,0-1 1,1 0 0,-1 0 0,1-1 0,0 1 0,0-1 0,0 0 0,9 3 0,13 1 148,0-1 0,53 4-1,-39-10-131,-26-3 126,-5-2-150,0 0-1,0 0 0,0-1 0,-1-1 1,0 0-1,0 0 0,-1-1 0,0 0 1,11-13-1,-11 7 44,-1 0 1,0-1-1,-1 0 1,-1 0-1,6-19 1,-11 30-58,-1 0 0,0 1 0,0-1 0,0 0 0,0 0 0,0 1 0,-1-1 0,1 0 1,-1 1-1,0-1 0,0 1 0,0-1 0,-3-4 0,2 3 4,1 3-17,0 0 0,1 0 1,-1 1-1,0-1 1,0 0-1,0 1 1,0-1-1,0 1 1,0 0-1,0-1 1,0 1-1,-1 0 1,1-1-1,-1 1 1,-2-2-1,-2-1 21,-3-3-4,1 1 1,-1 1-1,0-1 1,0 1 0,0 1-1,-1 0 1,1 0-1,-1 1 1,-14-3 0,7 2 38,6 2-46,1 0 0,-1 0-1,1 1 1,-1 0 0,0 1 0,0 1-1,-20 2 1,28-3-40,0 1 0,0-1 0,1 0 0,-1 1-1,0-1 1,0 1 0,0 0 0,1 0 0,-1 0 0,0 0 0,1 1-1,-1-1 1,1 1 0,-1-1 0,1 1 0,0 0 0,0 0 0,0 0-1,0 0 1,0 0 0,0 0 0,-2 4 0,4-5-10,0 0 0,0 0 0,0 0 0,0 0 0,1-1 0,-1 1 0,0 0 1,0 0-1,1-1 0,-1 1 0,0 0 0,1 0 0,-1-1 0,0 1 0,1 0 0,-1-1 0,1 1 0,-1 0 1,1-1-1,0 1 0,-1-1 0,2 1 0,0 1-39,21 22-3160,8 10-12583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1.238"/>
    </inkml:context>
    <inkml:brush xml:id="br0">
      <inkml:brushProperty name="width" value="0.05" units="cm"/>
      <inkml:brushProperty name="height" value="0.05" units="cm"/>
    </inkml:brush>
  </inkml:definitions>
  <inkml:trace contextRef="#ctx0" brushRef="#br0">420 250 15688,'0'0'12,"-1"0"0,0 0 0,1 0 0,-1 0 0,0-1 0,1 1 0,-1 0 0,0 0 0,1-1 0,-1 1 0,0-1 0,1 1 0,-1 0 0,1-1 0,-1 1 0,1-1 1,-1 0-1,1 1 0,0-1 0,-1 0 0,4-15 363,-2 13-344,31-79 24,-31 78-59,0 0-1,0 0 0,0 0 1,0 0-1,0 0 0,-1 0 1,0 0-1,0 0 0,-1-6 1,1 2 10,0 3 108,-1 1 0,1 0 0,-1 0 0,0 0-1,0 0 1,0 0 0,0 0 0,-1 0 0,1 0 0,-1 0 0,0 1-1,0-1 1,-1 0 0,1 1 0,-1 0 0,0 0 0,0 0-1,0 0 1,0 0 0,0 0 0,0 1 0,-7-4 0,8 6-43,1-1 0,-1 1-1,0 0 1,1 0 0,-1-1 0,1 1 0,-1 0 0,1 1 0,-1-1 0,0 0 0,1 0 0,-1 1 0,1-1-1,-1 1 1,1-1 0,-1 1 0,1 0 0,0-1 0,-1 1 0,1 0 0,0 0 0,-1 0 0,0 2 0,-25 23 319,26-24-385,-5 5 84,1 1 0,0 0 0,0 0 0,1 1 0,-1-1 0,2 1 0,0 0 0,-4 13 0,3-2-21,-4 38 0,7-41 40,0 1-1,1 0 0,4 32 0,2 6-8,27 155 151,-13-126-156,-10-43-73,4 14 277,8 60-1,-13-61-115,-9-52-163,1 0 1,-1 0 0,0-1 0,0 1 0,0 0-1,-1 0 1,1-1 0,0 1 0,-1 0-1,0-1 1,-1 5 0,0-1 9,-3-1 91,-1-2-99,0 0-1,0 0 1,0-1 0,-1 0-1,1 0 1,-1-1 0,1 1-1,-1-1 1,0-1-1,0 1 1,1-1 0,-10-1-1,-28-9-8,27 3-22,0-2 1,0 0-1,0-1 0,1 0 0,-23-21 1,-9-9-2951,-26-21-11813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1.580"/>
    </inkml:context>
    <inkml:brush xml:id="br0">
      <inkml:brushProperty name="width" value="0.05" units="cm"/>
      <inkml:brushProperty name="height" value="0.05" units="cm"/>
    </inkml:brush>
  </inkml:definitions>
  <inkml:trace contextRef="#ctx0" brushRef="#br0">17 54 16312,'-16'47'219,"16"-46"-178,0-1 0,0 0-1,-1 0 1,1 1-1,0-1 1,0 0-1,0 0 1,0 0 0,0 1-1,0-1 1,0 0-1,0 0 1,0 1-1,0-1 1,0 0-1,0 0 1,0 1 0,1-1-1,-1 0 1,0 0-1,0 1 1,0-1-1,0 0 1,0 0 0,0 0-1,0 1 1,1-1-1,-1 0 1,0 0-1,0 0 1,0 1-1,1-1 1,-1 0 0,0 0-1,0 0 1,0 0-1,1 0 1,-1 0-1,0 0 1,0 1 0,1-1-1,-1 0 1,0 0-1,1 0 1,8 0 302,-9 0-305,32-11 1001,9 2-284,9-2-241,54-4-1,74-12-341,-155 21-5,31-9-3304,4-1-7159,-136 37 7743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2.279"/>
    </inkml:context>
    <inkml:brush xml:id="br0">
      <inkml:brushProperty name="width" value="0.05" units="cm"/>
      <inkml:brushProperty name="height" value="0.05" units="cm"/>
    </inkml:brush>
  </inkml:definitions>
  <inkml:trace contextRef="#ctx0" brushRef="#br0">23 208 7088,'34'-17'38,"-34"17"-32,1 0-1,-1 0 1,0 0-1,0-1 0,0 1 1,0 0-1,1 0 0,-1 0 1,0 0-1,0 0 1,0-1-1,1 1 0,-1 0 1,0 0-1,0 0 0,1 0 1,-1 0-1,0 0 1,0 0-1,1 0 0,-1 0 1,0 0-1,0 0 0,1 0 1,-1 0-1,0 0 0,0 0 1,1 0-1,-1 0 1,0 0-1,0 0 0,0 0 1,1 0-1,-1 1 0,0-1 1,0 0-1,0 0 1,1 0-1,-1 0 0,0 1 1,0-1-1,0 0 0,1 0 1,-1 0-1,0 0 1,0 1-1,0-1 0,0 0 1,0 0-1,0 1 0,0-1 1,0 0-1,1 0 1,-1 1-1,0-1 0,0 0 1,0 0-1,0 1 0,0-1 1,0 0-1,0 0 0,0 1 1,-1-1-1,1 0 1,0 0-1,0 1 0,0-1 22,0 14 96,-1-9 173,1 1 0,0-1 0,0 0 0,1 1-1,-1-1 1,1 0 0,0 0 0,0 1 0,1-1 0,0 0 0,0 0 0,0-1-1,4 7 1,-4-8-61,0-1 1,1 1-1,-1-1 0,1 1 0,0-1 0,0 0 0,0 0 0,0 0 0,0-1 0,1 1 1,-1-1-1,0 0 0,1 0 0,-1 0 0,1 0 0,-1 0 0,1-1 0,-1 0 0,8 0 1,-2 0 150,1 0 0,-1-1 0,1-1 0,-1 0 0,0 0 0,1 0 0,12-7 0,-1-1 347,-1 0 1,0-2 0,25-18-1,-41 25-584,0 0-1,0 0 1,0 0-1,-1-1 1,1 1-1,-1-1 1,-1 0-1,1 0 1,-1 0-1,0 0 1,0 0-1,-1 0 1,0 0-1,0-1 1,0-8-1,-1 7-39,0 1 0,-1-1 0,1 1 0,-2-1 0,1 1 0,-1 0 0,0 0 0,-1 0 0,1 0 0,-1 0 0,-6-8 0,8 11-77,-1 2-12,0-1 0,0 1-1,1-1 1,-2 1 0,1 0 0,0 0-1,0 0 1,-1 0 0,1 0-1,-1 0 1,1 1 0,-1-1 0,0 1-1,0 0 1,0 0 0,1 0-1,-7-1 1,1 0 2,-1 0-1,1 1 1,-15 0 0,10 2-10,-1 1 0,1 0 1,0 1-1,1 0 0,-1 1 1,0 0-1,1 1 0,-20 11 1,27-13-11,-5 2 8,1 1-1,0 1 1,0-1 0,0 1-1,1 1 1,0 0 0,0 0-1,1 1 1,0-1 0,-9 17 0,12-19-7,1 1 0,0 0 1,0 0-1,0 0 0,1 1 1,0-1-1,1 1 1,-1-1-1,1 1 0,1-1 1,0 1-1,0 0 0,0-1 1,2 10-1,-1-14 1,0 0 0,0 0 0,0 0-1,0 0 1,0 0 0,1 0 0,-1-1 0,1 1 0,0 0-1,0-1 1,0 1 0,0-1 0,0 0 0,0 0 0,1 0-1,-1 0 1,1 0 0,4 3 0,0-2-2,1 1 1,-1-1-1,1-1 1,11 4 0,-13-5-1,1 0 1,0 0 0,0-1 0,0 1 0,0-1 0,0-1 0,0 0 0,9-2 0,-6 2 5,-3-1 5,1 1 0,-1-1 0,0-1 1,0 1-1,0-1 0,0 0 0,0-1 0,-1 0 0,8-5 0,-5 3-1,4-2 36,0 0 1,-1-1-1,0 0 0,-1-1 1,0 0-1,0-1 0,-1 0 1,0-1-1,-1 0 0,8-14 1,-16 29-54,1 0 0,-1 0-1,0 0 1,-1 1 0,1-1 0,0 5 0,10 66-122,-9-71 109,-1 1 0,0-1 0,1 0 0,0 0 0,-1 0 0,1 0 0,0 0 0,1-1 0,-1 1 0,0 0 0,5 2 0,-3 0 4,-2-4 5,0 1 1,0-1 0,0 1 0,1-1-1,-1 0 1,0 0 0,1 1 0,-1-2 0,0 1-1,1 0 1,-1-1 0,1 1 0,-1-1-1,1 1 1,0-1 0,2 0 0,-1 0-30,-3 0 9,1 0 0,-1 0-1,0 0 1,1 0 0,-1 0-1,1 0 1,-1-1 0,0 1-1,1 0 1,-1-1 0,0 1-1,0-1 1,1 0 0,-1 1 0,0-1-1,0 0 1,2-1 0,3-2-44,0 0-59,1 0 0,-1-1-1,0 0 1,-1 0 0,1 0 0,-1-1 0,7-9-1,10-15-2983,15-21-12297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2.795"/>
    </inkml:context>
    <inkml:brush xml:id="br0">
      <inkml:brushProperty name="width" value="0.05" units="cm"/>
      <inkml:brushProperty name="height" value="0.05" units="cm"/>
    </inkml:brush>
  </inkml:definitions>
  <inkml:trace contextRef="#ctx0" brushRef="#br0">42 289 14616,'1'-48'1373,"0"30"-241,0-1 1,-4-23-1,3 34-1065,-2-12 909,2 20-955,0 1 0,0-1 1,0 0-1,0 0 0,0 0 0,0 0 0,0 0 0,0 1 1,0-1-1,-1 0 0,1 0 0,0 0 0,0 0 0,0 0 1,0 0-1,0 0 0,0 0 0,0 1 0,-1-1 1,1 0-1,0 0 0,0 0 0,0 0 0,0 0 0,-1 0 1,1 0-1,0 0 0,0 0 0,0 0 0,0 0 1,0 0-1,-1 0 0,1 0 0,0 0 0,0 0 0,0 0 1,0 0-1,-1 0 0,1 0 0,0-1 0,0 1 0,0 0 1,0 0-1,0 0 0,0 0 0,-1 0 0,1 0 1,0 0-1,0 0 0,0-1 0,0 1 0,0 0 0,0 0 1,-7 18 177,1 0 0,1 1 0,0-1 1,2 1-1,-2 35 0,4-46-181,-1 19 132,2 1 1,1 0-1,7 44 0,-2-44-44,14 46-1,-19-71-87,0-1 0,1 1 0,-1-1 1,0 1-1,1-1 0,0 1 0,-1-1 0,1 0 0,0 0 1,0 0-1,0 0 0,1 0 0,2 2 0,-3-2-4,-1-2-6,0 1 0,0-1-1,0 0 1,0 0 0,0 1 0,0-1 0,0 0 0,0 0 0,0 0-1,1 0 1,-1 0 0,0 0 0,0 0 0,0 0 0,0-1 0,0 1-1,0 0 1,0-1 0,0 1 0,0-1 0,1 0 0,1 0 12,4-2 8,1-1-1,-1 0 1,0 0-1,0-1 1,0 0-1,0 0 1,-1 0 0,0-1-1,0 0 1,-1 0-1,1-1 1,-1 1-1,-1-1 1,1 0-1,3-9 1,5-11 51,-1-1 0,13-41 0,-22 57-95,0 0 0,0 0 0,-1 0 0,0-23 1,-1 18-53,1-20-717,-5-70-1,0 54 153,4 14 577,-1 38 61,0 0 0,0 0 0,0-1 0,0 1 1,0 0-1,0 0 0,0 0 0,0 0 0,-1 0 0,1 0 0,0 0 0,-1 0 0,1 0 0,0 0 0,-1 0 0,1 0 0,-1 0 0,0 0 0,0-2 0,-12 24 399,10-14-330,0 0-1,1 0 0,-1 0 0,2 0 0,-1 0 1,1 0-1,-1 13 0,2-14-21,-2 37 161,2 1-1,7 56 1,-1-56 41,21 83-1,-26-124-244,0 0 1,0-1-1,0 1 1,1 0-1,-1 0 1,1 0-1,0-1 1,0 1-1,-1-1 1,2 0-1,2 3 1,-2-2-5,4-1 1,7-6-811,0 0 1,22-9-1,-33 11 213,59-21-14481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3.589"/>
    </inkml:context>
    <inkml:brush xml:id="br0">
      <inkml:brushProperty name="width" value="0.05" units="cm"/>
      <inkml:brushProperty name="height" value="0.05" units="cm"/>
    </inkml:brush>
  </inkml:definitions>
  <inkml:trace contextRef="#ctx0" brushRef="#br0">51 1 15152,'-11'56'176,"10"-49"705,1-11 4,0-41 558,0 45-1411,0 0 0,0 0 0,-1 0-1,1 0 1,0 0 0,0 0 0,0 0 0,0 0 0,0-1 0,0 1 0,0 0 0,0 0 0,0 0 0,0 0 0,0 0 0,0 0-1,-1 0 1,1 0 0,0 0 0,0 0 0,0 0 0,0 0 0,0 0 0,0-1 0,0 1 0,-1 0 0,1 0 0,0 0 0,0 0-1,0 0 1,0 0 0,0 0 0,0 0 0,0 0 0,-1 0 0,1 0 0,0 1 0,0-1 0,0 0 0,0 0 0,0 0 0,0 0-1,0 0 1,0 0 0,-1 0 0,1 0 0,0 0 0,0 0 0,0 0 0,0 0 0,0 0 0,0 1 0,0-1 0,0 0 0,0 0-1,0 0 1,0 0 0,0 0 0,0 0 0,0 0 0,-1 0 0,1 1 0,0-1 0,0 0 25,-2 3 75,0 0 1,-1 1 0,1-1-1,1 1 1,-1-1 0,0 1-1,1 0 1,0 0-1,0-1 1,-1 6 0,-5 44 440,6-43-427,-2 4-90,2-10-2,0 1 0,1 0-1,0-1 1,0 1 0,0 0 0,1 5-1,15 124 718,-14-119-743,7 23 101,10 19-17,27 59-1,-44-112-222,-1-1-1,1 1 1,0-1-1,0 1 1,1-1-1,4 5 1,-6-7-516,0-15-819,-2 0 960,-1 0 1,0 0-1,-6-18 0,-6-37 1887,14 63-1117,-1 0 0,1-1 0,0 1 0,0-1 0,1 1 0,0 0 0,0 0 0,4-11 0,-4 14-205,1 1 0,0-1 1,0 1-1,-1-1 0,1 1 0,1 0 0,-1-1 0,0 1 0,0 1 0,1-1 0,0 0 0,-1 0 1,1 1-1,0-1 0,-1 1 0,1 0 0,0 0 0,0 0 0,0 0 0,6 0 0,3-1 29,1 0 0,26 1-1,-36 1-92,21 1 111,-1 1 0,0 2 0,33 8 0,-47-10-73,5 2-24,-1 0 0,0 0-1,-1 2 1,0-1 0,1 2-1,-2 0 1,14 10 0,-23-16-23,-1 0 1,0 0 0,0 1-1,0-1 1,-1 1 0,1-1 0,0 0-1,-1 1 1,1-1 0,0 1-1,-1 0 1,0-1 0,1 1 0,-1-1-1,0 1 1,0 0 0,0-1-1,0 1 1,0-1 0,0 1 0,0 0-1,-1-1 1,1 1 0,-2 2-1,-15 33 50,15-32-61,1-3 9,0 1-1,-1-1 1,1 0-1,0 0 1,-1 0-1,0 1 1,1-2-1,-1 1 1,-3 3-1,-2 1 2,-20 16 1,20-18-6,0-1 0,0 0 0,-1 0 1,1-1-1,-1 0 0,0 0 1,-12 1-1,-47 0-9,63-3 9,-10-1-21,-1 0 0,1-1 0,0-1 0,-1-1 0,1 0 0,-16-7 0,23 9 7,-62-24-168,69 25 146,-1 1 0,0 0-1,0 0 1,0-1 0,1 1 0,-1 0 0,0-1-1,1 1 1,-1-1 0,0 1 0,1-1-1,-1 1 1,0-1 0,1 1 0,-1-1-1,1 0 1,-2-1 0,2 2 29,0 0 0,0-1 0,0 1 0,0 0 0,1-1 0,-1 1 0,0-1 0,0 1-1,0 0 1,0-1 0,0 1 0,0 0 0,1-1 0,-1 1 0,0 0 0,0-1 0,0 1 0,1 0 0,-1-1 0,0 1 0,1 0 0,-1 0 0,0-1 0,1 1 0,-1 0 0,31-14-1964,-26 12 453,34-15-13601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4.002"/>
    </inkml:context>
    <inkml:brush xml:id="br0">
      <inkml:brushProperty name="width" value="0.05" units="cm"/>
      <inkml:brushProperty name="height" value="0.05" units="cm"/>
    </inkml:brush>
  </inkml:definitions>
  <inkml:trace contextRef="#ctx0" brushRef="#br0">59 97 11928,'-56'18'848,"54"-16"-211,4-3-309,0 1-283,1-1-1,-1 1 0,0-1 0,1 1 1,-1 0-1,0 0 0,5 1 1,-6 16 37,-2-7 45,9 49 690,-5-47-786,-2-8 42,0 0 0,0-1 0,1 1 0,0-1 0,0 1 0,-1-1 1,2 1-1,-1-1 0,0 0 0,4 4 0,-1-2 8,-3-3-17,1 1 0,0 0 0,1-1 0,-1 1 0,0-1 0,1 0 0,-1 0 0,1-1 0,-1 1 1,1-1-1,0 1 0,0-1 0,6 1 0,-4-1 40,0 1 140,1 0 0,-1-1-1,1 0 1,-1 0-1,13 0 1,-16-1-172,1-1 20,0 0 1,1 0 0,-1 0-1,0 0 1,0-1 0,0 0-1,0 0 1,0 0 0,-1 0-1,1 0 1,-1-1 0,1 0-1,2-3 1,-1 3 26,10-8 353,-1 0 0,0-1 0,-1 0 1,0-1-1,17-22 0,-27 31-387,-1 0 1,0-1-1,1 1 0,-1-1 0,-1 1 1,1-1-1,-1 0 0,0 0 1,0 0-1,0 0 0,-1 0 0,0 0 1,0 0-1,0 0 0,0 0 1,-1 0-1,0 0 0,0 1 1,0-1-1,0 0 0,-1 0 0,0 1 1,0-1-1,0 1 0,-1-1 1,0 1-1,1 0 0,-1 0 0,-1 0 1,1 1-1,-1-1 0,1 1 1,-8-6-1,-8-1-126,12 7-3042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4.372"/>
    </inkml:context>
    <inkml:brush xml:id="br0">
      <inkml:brushProperty name="width" value="0.05" units="cm"/>
      <inkml:brushProperty name="height" value="0.05" units="cm"/>
    </inkml:brush>
  </inkml:definitions>
  <inkml:trace contextRef="#ctx0" brushRef="#br0">73 1 17751,'-32'53'51,"25"-46"366,7-11-353,0 4-32,0-9 784,1 1 0,1-1-1,3-13 1,-4 20-3,-9 29 794,-19 127-428,21-89-955,4-21-16,7 69 1,7-51-106,-7-40-52,-1-3-10,0 0 0,1 0-1,13 29 1,-17-47-29,-1 0-4,1 1 1,-1-1 0,1 0-1,0 1 1,0-1 0,0 0-1,0 0 1,-1 0 0,2 0-1,-1 0 1,0 0 0,0 0-1,0 0 1,0 0 0,1-1-1,0 2 1,2-5 0,-3-32 376,-1 16-3978,0-32-12446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0.047"/>
    </inkml:context>
    <inkml:brush xml:id="br0">
      <inkml:brushProperty name="width" value="0.05" units="cm"/>
      <inkml:brushProperty name="height" value="0.05" units="cm"/>
    </inkml:brush>
  </inkml:definitions>
  <inkml:trace contextRef="#ctx0" brushRef="#br0">222 0 12912,'2'8'193,"-1"-7"-41,-1 0-1,1 1 0,-1-1 1,0 0-1,1 1 0,-1-1 1,0 1-1,0-1 0,0 1 1,0-1-1,0 0 1,-1 3-1,1-4-40,0 1-1,-1-1 1,1 0 0,0 0-1,0 0 1,-1 0 0,1 1 0,0-1-1,0 0 1,-1 0 0,1 0 0,0 0-1,0 0 1,-1 0 0,1 0-1,0 0 1,-1 0 0,1 0 0,0 0-1,-1 0 1,1 0 0,0 0 0,0 0-1,-1 0 1,1 0 0,0 0-1,0-1 1,-1 1 0,1 0 0,0 0-1,0 0 1,-1 0 0,1-1-1,-1 1 21,0-1-1,-1 1 1,1-1-1,0 1 0,0 0 1,0 0-1,0-1 0,-1 1 1,1 0-1,0 0 0,0 0 1,0 0-1,-1 0 0,0 1 1,-12 5 4,0 1 1,1 0 0,0 1-1,0 0 1,1 1-1,0 0 1,1 1 0,0 1-1,1 0 1,-11 14 0,16-19-116,0 1 0,0 0 1,1 1-1,0-1 1,1 1-1,-4 10 1,2-5-12,2-5-2,0-1 0,1 1 1,0 0-1,0 0 0,1 0 1,0 0-1,1 13 0,-1-7 3,0 10 38,1-1 0,2 0 1,4 31-1,-5-50-36,-1-2-11,0 1 0,1-1 1,-1 0-1,1 0 0,-1 0 0,1 1 0,0-1 0,2 4 1,-2-5-34,1 0 1,-1 0-1,1 0 1,0 0 0,-1 0-1,1 0 1,0 0-1,0-1 1,0 1 0,-1-1-1,1 1 1,0-1-1,0 0 1,0 0 0,0 0-1,0 0 1,0 0 0,0 0-1,0 0 1,2-1-1,11 0-2063,34 4-11711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4.720"/>
    </inkml:context>
    <inkml:brush xml:id="br0">
      <inkml:brushProperty name="width" value="0.05" units="cm"/>
      <inkml:brushProperty name="height" value="0.05" units="cm"/>
    </inkml:brush>
  </inkml:definitions>
  <inkml:trace contextRef="#ctx0" brushRef="#br0">1 54 13000,'64'39'16,"-54"-32"382,-18-12-987,-4-6 557,12 11 87,0 0-1,0-1 1,-1 1-1,1 0 1,0 0-1,0-1 1,0 1-1,0 0 1,0-1-1,0 1 1,-1 0-1,1 0 1,0-1-1,0 1 1,0 0-1,0-1 1,0 1-1,0 0 1,0-1-1,0 1 1,0 0 0,0 0-1,0-1 1,0 1-1,1 0 1,-1-1-1,0 1 1,0 0-1,0 0 1,0-1-1,0 1 1,1 0-1,-1 0 1,0-1-1,0 1 1,0 0-1,1-1 1,9-4 585,1 0 0,-1 1 0,1 0 0,0 0 1,0 1-1,23-3 0,69-5 1352,-34 8-1163,-52 2-655,163-14 1083,-148 10-4126,19-2-11484</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5.259"/>
    </inkml:context>
    <inkml:brush xml:id="br0">
      <inkml:brushProperty name="width" value="0.05" units="cm"/>
      <inkml:brushProperty name="height" value="0.05" units="cm"/>
    </inkml:brush>
  </inkml:definitions>
  <inkml:trace contextRef="#ctx0" brushRef="#br0">80 12 14704,'1'59'310,"0"-52"1243,-2-11 1,-7-70 3796,3 90-4737,-2 4-362,-13 56 28,9-36-189,1 0 1,-6 60-1,13-48-56,13 68 78,-9-100-95,0-10-11,0 0 0,1 0-1,-1-1 1,2 1-1,0 0 1,6 16-1,-7-23-5,-1 1-1,1-1 1,-1 0-1,1 0 1,0 0-1,0 0 1,5 5-1,-1-7-19,1-3-248,0 0 0,-1-1 0,1 0 0,12-7 0,-9 4-1465,40-18-13513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6.054"/>
    </inkml:context>
    <inkml:brush xml:id="br0">
      <inkml:brushProperty name="width" value="0.05" units="cm"/>
      <inkml:brushProperty name="height" value="0.05" units="cm"/>
    </inkml:brush>
  </inkml:definitions>
  <inkml:trace contextRef="#ctx0" brushRef="#br0">25 223 4128,'9'-9'219,"-7"7"52,0 0 0,0 0 0,0 0 0,0-1 0,0 1 0,0 0-1,-1-1 1,3-4 0,-10 13 2759,-3 10-2861,8-13-82,0 0 1,0 0-1,1 0 1,-1 0-1,1 0 1,0 0-1,0 0 1,0 0 0,0 0-1,0 0 1,0 0-1,1 0 1,0-1-1,-1 1 1,1 0-1,0 0 1,1 0-1,-1-1 1,0 1-1,1 0 1,-1-1 0,1 1-1,0-1 1,0 0-1,0 0 1,0 0-1,0 0 1,1 0-1,-1 0 1,0 0-1,6 2 1,0-1 274,0 0 1,0 0-1,0-1 0,0 0 1,1 0-1,-1-1 0,1 0 1,-1 0-1,1-1 0,-1-1 1,1 1-1,-1-1 0,1-1 1,-1 1-1,0-1 0,13-6 1,-10 5 17,-1-2 0,1 0 0,-1 0 0,0 0 0,17-14 0,-21 14-198,-1 0-1,1 0 1,-1 0 0,0-1-1,-1 0 1,1 0-1,-1 0 1,0 0 0,0-1-1,-1 1 1,3-9 0,-3 5 14,-1 0 0,0 0 1,0 0-1,-1-1 0,0 1 0,-1-1 1,0 1-1,-2-12 0,1 13-126,1 6-29,-1 0 0,1 0 1,-1 1-1,0-1 1,0 0-1,0 0 0,0 1 1,0-1-1,0 0 1,-1 1-1,1-1 0,-1 1 1,0 0-1,0 0 1,0-1-1,0 1 1,0 0-1,0 1 0,0-1 1,-1 0-1,1 1 1,-1-1-1,1 1 0,-1 0 1,0-1-1,1 1 1,-6-1-1,1 1-9,0-1 0,-1 1 0,1 0 0,0 1 0,-1 0 0,1 0-1,-1 0 1,1 1 0,-13 3 0,-8 5 40,-47 21 0,65-25-60,1 0-1,0 0 1,0 1-1,1 1 1,0-1-1,0 1 1,1 1-1,-1 0 1,2 0-1,-1 0 1,1 0 0,0 1-1,1 0 1,0 1-1,0-1 1,-5 18-1,10-25-6,-1 0-1,1 0 0,0 1 1,-1-1-1,1 0 0,0 0 1,1 1-1,-1-1 1,0 0-1,0 0 0,1 0 1,0 1-1,-1-1 0,1 0 1,0 0-1,0 0 1,2 3-1,-1-1 8,1 0-1,0 0 1,0-1 0,0 1 0,7 6-1,-8-9-3,1 1-1,-1 0 0,1-1 0,0 1 0,-1-1 1,1 0-1,0 0 0,0 0 0,0 0 0,0-1 0,0 1 1,0-1-1,0 0 0,0 0 0,4 0 0,5 0 14,-1 1-4,1-1 0,-1-1 0,1 0 0,-1-1 0,0 0 0,15-4 0,-14 2 1,1-1 0,-1 0 0,0-1 0,0 0 0,-1-1 0,1 0 0,-2-1 0,1 0 0,-1-1 0,11-11-1,0-11-17,-20 31-12,0 3-78,-1 21-16,-1-14 80,1-1 0,0 1-1,0-1 1,1 0-1,0 1 1,1-1-1,0 0 1,0 1-1,1-1 1,0-1 0,7 13-1,-10-20 26,1 0 1,0 0-1,-1 0 0,1 0 0,0 0 1,0 0-1,0 0 0,0 0 0,0 0 1,0 0-1,0-1 0,0 1 0,0 0 1,0-1-1,0 1 0,1-1 0,-1 1 1,0-1-1,0 0 0,1 0 0,-1 1 1,0-1-1,1 0 0,-1 0 0,0 0 0,0 0 1,2-1-1,3 0-306,0 0 1,0-1-1,0 0 0,9-4 1,-5 2-1706,33-12-14341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6.562"/>
    </inkml:context>
    <inkml:brush xml:id="br0">
      <inkml:brushProperty name="width" value="0.05" units="cm"/>
      <inkml:brushProperty name="height" value="0.05" units="cm"/>
    </inkml:brush>
  </inkml:definitions>
  <inkml:trace contextRef="#ctx0" brushRef="#br0">196 76 15776,'-8'5'384,"-5"3"1108,9-6-739,6-4-244,45-50 2735,-46 52-3237,-1 0 0,1-1-1,-1 1 1,0 0 0,1-1 0,-1 1-1,0-1 1,1 1 0,-1-1 0,0 1-1,1-1 1,-1 1 0,0-1 0,0 1 0,0-1-1,0 0 1,0 1 0,0-1 0,0 1-1,1-1 1,-1 1 0,-1-1 0,1 0 0,0 1-1,0-1 1,0 1 0,0-1 0,0 1-1,0-1 1,-1 1 0,1-1 0,0 1-1,-1-1 1,1 1 0,0-1 0,-1 1 0,1-1-1,0 1 1,-1 0 0,1-1 0,-1 1-1,1 0 1,0-1 0,-1 1 0,1 0-1,-1-1 1,1 1 0,-1 0 0,0 0 0,0-1-1,-26-8 185,9 7-125,0 0 0,-29 2 0,43-1 2,0 2 0,0-1 0,1 0 0,-1 1 0,0 0 0,0 0 0,0 0 0,1 0 0,-1 1 0,1-1 0,-1 1 0,1 0 0,0 0 0,-1 0 0,1 1 1,0-1-1,0 1 0,-4 5 0,7-8-50,0 1 0,0 0 1,0 0-1,0-1 1,0 1-1,0 0 0,0-1 1,0 1-1,0 0 1,0 0-1,1-1 0,-1 1 1,0 0-1,0-1 1,1 1-1,-1-1 0,1 1 1,-1 0-1,0-1 1,1 1-1,-1-1 0,1 1 1,-1-1-1,1 1 1,-1-1-1,2 1 0,14 12 72,-15-12-75,37 24 259,1-1 0,61 25 1,-43-19 31,-57-30-288,0 1-17,0-1 0,1 1 0,-1-1 0,0 1 0,0-1 0,0 1 0,0-1 0,1 1 0,-1-1 0,0 1 0,0 0 0,0-1 0,0 1 0,0-1 0,0 1 0,0-1 0,0 1 0,-1-1 0,1 1 0,0-1 0,0 1 0,0-1 0,-1 1 0,1-1 0,0 1 0,0-1 0,-1 1 0,1-1 0,0 0 0,-1 1 0,1-1 0,-1 1 0,1-1 0,-1 1 1,-2 2-2,1 0 0,-1 0 0,0 0 0,0 0 0,-1 0 1,1-1-1,-1 1 0,1-1 0,-1 0 0,-7 3 1,-49 13-13,49-15-11,-1-1 0,1-1-1,-1 0 1,0 0 0,-17-2-1,22 0-37,-1-1 1,1 1-1,1-2 0,-1 1 0,0-1 1,0 0-1,1 0 0,0 0 0,0-1 1,0 0-1,0-1 0,0 1 0,-4-6 1,9 9 32,1 0 0,-1 0 1,1 0-1,0 0 1,-1 0-1,1 1 0,0-1 1,0 0-1,0 0 1,0 0-1,0 0 1,0 0-1,0 0 0,0 0 1,0 0-1,0 0 1,0 0-1,0 0 0,1-2 1,0 0-41,5-26-2935,2-15-11703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6.938"/>
    </inkml:context>
    <inkml:brush xml:id="br0">
      <inkml:brushProperty name="width" value="0.05" units="cm"/>
      <inkml:brushProperty name="height" value="0.05" units="cm"/>
    </inkml:brush>
  </inkml:definitions>
  <inkml:trace contextRef="#ctx0" brushRef="#br0">41 0 16495,'-26'58'-22,"26"-53"-88,7-12-573,1-1 876,-8 8-148,0 0 0,0 0 0,0 0 0,0 1 0,0-1 0,0 0 0,0 0 0,0 0 0,0 0 0,0 0 0,0 0 0,0 0 0,0 0 0,0 0 0,0 0 0,0 0 0,0 0 1,0 0-1,0 1 0,0-1 0,0 0 0,0 0 0,1 0 45,-1 0-45,0 0 0,0 0 0,0 0 0,0 0 0,0 0 0,0 0 0,0 0 0,0 0 0,0 0 0,0 0 0,0 0 0,0 0 0,0 0 0,1 0 0,-1 0 1,0 0-1,0 0 0,0 0 0,0 0 0,0 0 0,0 0 0,0 0 0,0 0 0,0 0 0,0 0 0,0 0 0,0 0 0,0 0 0,1 0 0,-9 31 1181,1-1-352,1 0-1,-4 52 1,8-34-494,2-34-342,4 106 624,-2-106-536,-1-1-1,2 0 0,0 1 0,0-1 1,1 0-1,11 24 0,-14-36-109,-1 1 0,1-1-1,0 1 1,0-1 0,0 0 0,0 0 0,0 1 0,0-1-1,0 0 1,0 0 0,0 0 0,0 0 0,1 0-1,-1 0 1,0 0 0,1-1 0,-1 1 0,1 0 0,-1-1-1,1 1 1,-1-1 0,1 0 0,-1 1 0,1-1-1,-1 0 1,1 0 0,0 0 0,-1 0 0,1 0 0,-1 0-1,1-1 1,-1 1 0,1 0 0,0-1 0,-1 1 0,2-2-1,3-1-8,-1 0 0,0 0 0,-1 0-1,1-1 1,0 0 0,-1 0 0,0 0 0,0-1-1,3-4 1,17-26-239,-12 14-2537,21-31-12357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7.285"/>
    </inkml:context>
    <inkml:brush xml:id="br0">
      <inkml:brushProperty name="width" value="0.05" units="cm"/>
      <inkml:brushProperty name="height" value="0.05" units="cm"/>
    </inkml:brush>
  </inkml:definitions>
  <inkml:trace contextRef="#ctx0" brushRef="#br0">1 48 15600,'35'11'216,"-24"-7"118,0 0 1,0-2-1,15 3 0,-21-5 555,-6-1-322,-2-2-101,13 0-119,164-10 962,-104 8-1305,-44 1-159,33-11 0,-15 1-2540,2-2-9451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8.889"/>
    </inkml:context>
    <inkml:brush xml:id="br0">
      <inkml:brushProperty name="width" value="0.05" units="cm"/>
      <inkml:brushProperty name="height" value="0.05" units="cm"/>
    </inkml:brush>
  </inkml:definitions>
  <inkml:trace contextRef="#ctx0" brushRef="#br0">83 0 14256,'20'56'309,"-20"-56"-195,1 1-1,-1 0 1,0-1 0,0 1-1,1 0 1,-1-1 0,0 1 0,0 0-1,0 0 1,0-1 0,0 1-1,0 0 1,0-1 0,0 1-1,0 0 1,-1 0 0,1-1 0,0 1-1,0 0 1,-1-1 0,1 1-1,0 0 1,-1-1 0,1 1-1,-1-1 1,1 1 0,0-1 0,-1 1-1,1-1 1,-1 1 0,0-1-1,1 1 1,-1-1 0,1 1-1,-1-1 1,0 0 0,1 1 0,-1-1-1,0 0 1,1 0 0,-1 0-1,0 1 1,0-1 0,0 0 0,0 0-35,-1 1 0,1-1 0,0 1 0,-1-1 0,1 1 0,0-1 0,0 1 0,0 0 0,0 0 0,0 0 0,0 0 0,0 0 0,0 0 0,0 0 0,0 0 0,-1 2 0,-6 16 38,1 1 1,1 0 0,1 0 0,0 1-1,2-1 1,-2 33 0,3-1-56,1-11-11,0 1 7,-12 72 1,10-95 456,-2 16-3786,0-10-10068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9.251"/>
    </inkml:context>
    <inkml:brush xml:id="br0">
      <inkml:brushProperty name="width" value="0.05" units="cm"/>
      <inkml:brushProperty name="height" value="0.05" units="cm"/>
    </inkml:brush>
  </inkml:definitions>
  <inkml:trace contextRef="#ctx0" brushRef="#br0">13 217 14344,'-3'-12'2038,"1"3"-1280,-1 0-1,2 0 0,-1-1 1,1-17-1,1 22-560,0 1 0,0-1 0,1 0-1,0 0 1,0 1 0,0-1 0,1 0 0,-1 1 0,1-1 0,0 1-1,5-8 1,-2 6-78,-1 1 0,2 0-1,-1-1 1,0 2-1,1-1 1,0 1 0,0 0-1,0 0 1,1 0-1,-1 1 1,1 0 0,0 0-1,9-2 1,4 0 36,0 1 0,0 1-1,23-1 1,-33 4-107,0 0-1,0 0 0,1 1 1,-1 1-1,0 0 0,0 0 1,0 1-1,-1 0 0,1 0 1,-1 1-1,11 6 0,-14-6-37,0 0-1,0 0 1,0 1 0,0-1-1,-1 1 1,0 1-1,0-1 1,0 1 0,6 9-1,-2 6-5,-8-14-7,-1 0 0,1 0 0,-2 1 0,1-1 0,-1 0 0,0 0 0,0 0 0,-1 1 0,0-1 0,-1-1 1,1 1-1,-7 12 0,3-11-23,0 1 0,0-1 1,0-1-1,-1 1 1,0-1-1,-1 0 0,0-1 1,0 0-1,-10 6 1,12-8 10,-1 0 0,0-1 0,0 0 0,0 0 0,0-1 0,0 0 0,-1 0 1,1 0-1,-1-1 0,1 0 0,-1-1 0,1 0 0,-1 0 0,0 0 1,1-1-1,-1-1 0,1 1 0,-1-1 0,-9-4 0,15 6 6,0-1-1,0 0 1,1 0-1,-1 0 1,1 0 0,-1-1-1,1 1 1,-1 0-1,1-1 1,0 1-1,0-1 1,-1 1-1,1-1 1,0 1 0,0-1-1,1 0 1,-1 0-1,0 1 1,0-1-1,1 0 1,-1 0-1,1 0 1,0 0 0,0 0-1,-1-3 1,2-3-317,0 0 0,1 1 0,0-1 0,0 1 0,4-10 0,-1 2-1211,14-46-13036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9.584"/>
    </inkml:context>
    <inkml:brush xml:id="br0">
      <inkml:brushProperty name="width" value="0.05" units="cm"/>
      <inkml:brushProperty name="height" value="0.05" units="cm"/>
    </inkml:brush>
  </inkml:definitions>
  <inkml:trace contextRef="#ctx0" brushRef="#br0">111 0 15864,'-25'51'122,"25"-50"-76,0-1 1,0 1-1,0 0 0,-1-1 1,1 1-1,0-1 0,0 1 1,-1-1-1,1 1 0,0-1 1,-1 1-1,1-1 0,-1 0 1,1 1-1,0-1 0,-1 1 1,1-1-1,-1 0 0,1 1 0,-1-1 1,0 0-1,-4-5 782,5 5-793,0 0 0,0 0 1,0 0-1,0 0 1,0-1-1,0 1 0,0 0 1,0 0-1,0 0 0,0 0 1,-1-1-1,1 1 1,0 0-1,0 0 0,0 0 1,0 0-1,0 0 0,0 0 1,0-1-1,0 1 1,0 0-1,-1 0 0,1 0 1,0 0-1,0 0 0,0 0 1,0 0-1,0 0 1,-1 0-1,1 0 0,0-1 1,0 1-1,0 0 0,0 0 1,0 0-1,-1 0 1,1 0-1,0 0 0,0 0 1,0 0-1,0 0 0,-1 0 1,1 0-1,0 1 1,0-1-1,0 0 0,0 0 1,0 0-1,-1 0 0,1 0 1,0 0-1,0 0 1,0 0-1,0 0 0,0 0 1,0 1-1,-1-1 0,1 0 1,0 0-1,0 0 1,0 0-1,0 0 0,0 0 1,0 1-1,0-1 0,-9 18 220,1 1 0,1 0-1,1 0 1,0 0-1,-4 31 1,-6 96 310,15-128-558,-2 131 507,4-99-420,-1-49-112,0 0 0,0-1 1,0 1-1,0 0 0,0 0 0,0-1 0,0 1 0,1 0 0,-1 0 0,0-1 0,0 1 0,1 0 0,-1-1 0,1 1 0,-1 0 0,0-1 0,1 1 1,-1 0-1,1-1 0,0 1 0,-1-1 0,1 1 0,-1-1 0,2 1 0,3 3-2276</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49.973"/>
    </inkml:context>
    <inkml:brush xml:id="br0">
      <inkml:brushProperty name="width" value="0.05" units="cm"/>
      <inkml:brushProperty name="height" value="0.05" units="cm"/>
    </inkml:brush>
  </inkml:definitions>
  <inkml:trace contextRef="#ctx0" brushRef="#br0">72 0 14616,'0'0'0,"-15"14"0,-6 11 0,-15 16-10488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0.715"/>
    </inkml:context>
    <inkml:brush xml:id="br0">
      <inkml:brushProperty name="width" value="0.05" units="cm"/>
      <inkml:brushProperty name="height" value="0.05" units="cm"/>
    </inkml:brush>
  </inkml:definitions>
  <inkml:trace contextRef="#ctx0" brushRef="#br0">82 23 14704,'0'0'8249,"-5"4"-8211,2-1-36,-36 38 189,35-37-171,0 1-1,1 0 1,-1 0-1,1 0 1,0 0-1,1 0 0,-1 1 1,-2 8-1,4-10-18,0 1 0,0 0 1,1 0-1,0 0 0,0 0 0,0 0 0,0 0 0,1 0 0,-1-1 0,1 1 0,0 0 0,1 0 0,-1-1 0,1 1 1,4 6-1,-5-8-3,1 0 1,-1 0 0,1-1-1,0 1 1,0-1 0,0 1-1,0-1 1,0 0 0,3 2 0,-3-3 23,-1 0 1,1 0-1,0-1 1,0 1-1,0-1 1,-1 1-1,1-1 1,0 0-1,0 1 1,0-1-1,0 0 1,0 0-1,0-1 1,-1 1-1,1 0 1,0-1-1,0 1 1,2-2-1,7-1 110,-1-1 0,0 0 0,-1-1 1,1 0-1,-1-1 0,0 0 0,0 0 0,0-1 0,-1 0 0,0-1 0,-1 1 0,1-1 0,-1-1 0,-1 0 0,0 0 0,8-15 1,-12 19-45,1-1 0,-1 0 0,0 0 0,-1 0 0,2-11 1,-3 14-65,0 0 0,0 0 0,0 1 0,0-1 0,-1 0 0,1 0 0,-1 1 0,0-1 0,0 0 0,0 1 0,0-1 0,0 1 0,0-1 0,-4-4 0,3 6 2,-1-1 1,1 0 0,-1 1-1,0-1 1,0 1 0,0 0-1,1 0 1,-1 0 0,0 0-1,0 1 1,0-1 0,0 1-1,0 0 1,-4 0 0,2-1 34,-1 0-173,0 0 0,1 0 0,-1 1 0,0-1 0,1 1 0,-1 1 1,0-1-1,1 1 0,-7 1 0,1 1-2211,-8 1-14310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0.319"/>
    </inkml:context>
    <inkml:brush xml:id="br0">
      <inkml:brushProperty name="width" value="0.05" units="cm"/>
      <inkml:brushProperty name="height" value="0.05" units="cm"/>
    </inkml:brush>
  </inkml:definitions>
  <inkml:trace contextRef="#ctx0" brushRef="#br0">149 16 12192,'-6'5'90,"5"-3"33,-1-1 1,1 1-1,0-1 0,-1 0 0,1 0 1,-1 0-1,1 0 0,-1 0 1,0 0-1,1 0 0,-1 0 1,-2 0-1,2-1-61,1 0 0,-1 1 0,1-1 0,-1 1 0,1-1 0,0 1 0,-1-1 0,1 1 0,0-1 0,0 1 0,-1 0 0,1 0 0,0 0 0,0 0 1,0 0-1,-1 1 0,-19 25 303,7-7-110,6-10-130,1 1-1,0 0 1,1 0 0,0 0 0,1 1 0,0 0 0,1 0 0,0 0 0,1 1 0,0-1 0,1 1 0,1 0 0,0-1 0,1 24 0,1-33-87,0-1 0,0 0-1,0 0 1,0 1 0,0-1 0,0 0-1,1 0 1,-1 0 0,1 0-1,-1 0 1,1-1 0,0 1 0,0 0-1,3 1 1,-3-1 21,2 0 5,-1 0-1,0 0 0,1 0 0,-1 0 0,1-1 0,0 0 0,-1 0 0,1 0 1,0 0-1,0 0 0,6-1 0,-4 1 27,7 0 171,0 0-1,0 0 0,-1-1 0,1-1 1,0 0-1,0-1 0,-1-1 0,1 0 1,21-8-1,-28 9-165,1-1 0,-1 0 0,0 0-1,0-1 1,0 0 0,-1 0 0,0 0 0,1 0 0,4-7 0,-4 5-24,1-2 70,-1 0 1,0-1-1,0 1 0,-1-1 1,0 0-1,-1 0 0,0-1 1,0 0-1,-1 1 0,4-21 1,-4 21-84,-2 7-37,-1 0 0,1 0 0,-1 0 0,1 0 0,-1 0 0,0 0-1,1 0 1,-1-1 0,0 1 0,0 0 0,-1 0 0,1 0 0,0 0 0,-1-2 0,-1-5 80,-1 0 0,0 0 0,0 1 1,0-1-1,-9-14 0,9 19-69,0 0-1,1 0 1,-1 1 0,0-1-1,-1 1 1,1-1 0,-1 1 0,0 0-1,1 1 1,-1-1 0,0 1-1,-1 0 1,1 0 0,-7-3-1,3 4-8,0-1 0,0 1 0,0 1 0,-1 0 0,1 0 0,0 0 0,0 1-1,-1 0 1,1 1 0,-10 3 0,5-1-27,1 1 0,0 0 0,-12 7-1,-7 7-3238,0 2-12376</inkml:trace>
  <inkml:trace contextRef="#ctx0" brushRef="#br0" timeOffset="1">583 82 15240,'0'0'0,"-28"0"0,-17 0 0,-29 0-10952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0.687"/>
    </inkml:context>
    <inkml:brush xml:id="br0">
      <inkml:brushProperty name="width" value="0.05" units="cm"/>
      <inkml:brushProperty name="height" value="0.05" units="cm"/>
    </inkml:brush>
  </inkml:definitions>
  <inkml:trace contextRef="#ctx0" brushRef="#br0">298 48 13536,'-65'7'305,"68"-6"-46,-2-1-255,0 1 0,0-1 0,0 1 0,0-1 0,0 1 1,1-1-1,-1 0 0,0 0 0,0 0 0,0 0 0,1 0 1,-1 0-1,0 0 0,0 0 0,0 0 0,0 0 0,1-1 1,-1 1-1,0 0 0,0-1 0,0 1 0,0-1 0,0 1 1,0-1-1,0 0 0,0 1 0,1-2 0,6-3 1908,-7 4-1723,0 1 1,0-1-1,0 0 1,1 1-1,-1-1 1,0 0-1,0 0 1,0 0-1,0 0 1,0 0-1,0 0 1,-1 0-1,1 0 1,0 0-1,0 0 1,-1 0 0,1-1-1,-1 1 1,1 0-1,0-3 1,-1 3-110,0 1 0,0-1-1,-1 0 1,1 0 0,0 0 0,0 0 0,0 0 0,-1 0 0,1 0 0,-1 1 0,1-1 0,0 0 0,-1 0 0,1 0 0,-1 1 0,0-1 0,1 0 0,-1 1 0,0-1 0,1 1 0,-1-1 0,0 0 0,1 1-1,-1 0 1,0-1 0,0 1 0,0-1 0,0 1 0,0 0 0,1 0 0,-1-1 0,0 1 0,0 0 0,-2 0 0,-5-1 18,0 0 0,0 1 0,0 0 0,0 0 0,0 1-1,0 0 1,0 0 0,0 1 0,0 0 0,1 1 0,-1-1 0,-8 5 0,4-1-22,-1 1-1,2 0 1,-1 1 0,1 0-1,0 0 1,-14 15 0,17-14-40,0 0 0,1 1 0,0-1 1,1 2-1,0-1 0,0 1 1,1 0-1,-6 18 0,10-26-20,1-1 0,-1 0-1,1 0 1,0 1 0,0-1 0,0 0-1,0 0 1,0 1 0,0-1 0,1 0-1,-1 0 1,1 0 0,-1 1 0,1-1-1,2 4 1,15 22 9,-16-25-10,0-1-2,1 0 0,-1 0 0,1 0 0,-1 0 0,1 0 0,0-1 0,0 1 0,0-1 0,0 0 0,0 0 0,0 0 0,0 0 0,3 0 1,-1 0-2,10 3 9,1 0 0,0-2 0,0 0 0,0-1 0,1 0 0,-1-1 0,0-1 0,22-4 0,-30 3-43,0 1 0,-1-1 1,1-1-1,-1 0 0,1 0 0,-1 0 0,0 0 0,-1-1 0,8-6 1,20-10-2814,56-25-12911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1.022"/>
    </inkml:context>
    <inkml:brush xml:id="br0">
      <inkml:brushProperty name="width" value="0.05" units="cm"/>
      <inkml:brushProperty name="height" value="0.05" units="cm"/>
    </inkml:brush>
  </inkml:definitions>
  <inkml:trace contextRef="#ctx0" brushRef="#br0">63 0 15064,'2'50'317,"-1"-50"-262,-1 0 1,0 0-1,0 0 0,0 0 1,0 0-1,0 1 0,0-1 1,0 0-1,0 0 0,0 0 1,0 0-1,0 0 1,0 0-1,0 0 0,0 0 1,0 0-1,0 1 0,0-1 1,0 0-1,0 0 0,0 0 1,0 0-1,0 0 1,0 0-1,0 0 0,0 0 1,0 1-1,0-1 0,0 0 1,0 0-1,0 0 0,0 0 1,0 0-1,0 0 1,0 0-1,0 0 0,0 0 1,0 1-1,0-1 0,0 0 1,0 0-1,-1 0 0,1 0 1,0 0-1,0 0 1,0 0-1,0 0 0,0 0 1,0 0-1,0 0 0,0 0 1,0 0-1,-1 0 0,1 0 1,0 0-1,0 0 0,0 0 1,0 0-1,0 0 1,0 0-1,-6-6 1320,5 5-1324,1 0 0,-1 0 0,1 1 0,-1-1 0,1 0 0,-1 1 0,1-1 0,-1 0 0,0 1 0,1-1 0,-1 1 0,0-1 0,1 1 0,-1-1-1,0 1 1,0 0 0,1-1 0,-1 1 0,0 0 0,0-1 0,-1 1 0,-1 2-46,1 1 1,0 0-1,0-1 0,0 1 0,1 0 0,-1 0 1,1 0-1,0 0 0,-1 0 0,1 0 1,0 0-1,1 0 0,-2 6 0,1-4 9,-5 26 171,2 0 1,1 1 0,1 62 0,1-29-112,-1-37 152,1 1 0,2 0 0,1-1 1,5 29-1,-7-42 48,0-5-145,5-16-51,3-10-2966,3-5-11578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1.377"/>
    </inkml:context>
    <inkml:brush xml:id="br0">
      <inkml:brushProperty name="width" value="0.05" units="cm"/>
      <inkml:brushProperty name="height" value="0.05" units="cm"/>
    </inkml:brush>
  </inkml:definitions>
  <inkml:trace contextRef="#ctx0" brushRef="#br0">274 1 10936,'-28'49'928,"31"-51"-155,9-6-13,-1 0 0,13-14 0,-37 36-738,-1-2 1,0 0-1,-19 12 0,-12 1 45,21-11-60,-123 75 2498,146-88-2219,-2 0 70,2-1 50,10-2 666,4-1-709,0 1-1,0 1 1,0 0 0,0 1 0,0 0 0,15 2 0,-17-1-305,-8-1-16,0 1 0,0-1 0,0 1 1,1 0-1,-1 0 0,0 0 0,5 3 1,22 9 252,48 28 0,-36-11-111,-2 5 4,43 33-21,-80-66-172,0 1 0,0-1-1,0 1 1,0-1 0,1 0 0,-1 0 0,8 2 0,-1-1-2834,11 5-11627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2.975"/>
    </inkml:context>
    <inkml:brush xml:id="br0">
      <inkml:brushProperty name="width" value="0.05" units="cm"/>
      <inkml:brushProperty name="height" value="0.05" units="cm"/>
    </inkml:brush>
  </inkml:definitions>
  <inkml:trace contextRef="#ctx0" brushRef="#br0">4 1 8792,'8'5'134,"-7"-5"-58,1 1-1,-1-1 0,1 1 0,-1 0 1,0-1-1,1 1 0,-1 0 0,0 0 1,0 0-1,0 0 0,0 0 0,1 0 0,-2 0 1,1 1-1,0-1 0,0 0 0,0 0 1,0 1-1,-1-1 0,1 1 0,-1-1 1,1 0-1,-1 1 0,1-1 0,-1 1 1,0-1-1,0 1 0,0-1 0,0 1 0,0 0 1,0-1-1,0 1 0,0-1 0,-1 2 1,-10 43 950,4-16-884,1 0 1,1 1-1,-1 48 1,6-65-65,1 0 0,1-1 0,0 1 0,1-1 0,9 27 1,32 57 654,-43-94-679,12 27 102,-13-29-149,0 0 0,0-1 0,-1 1 0,1-1 0,0 1 0,0 0 0,-1-1 0,1 1 0,0-1 0,-1 1 0,1-1 0,-1 1 0,1-1 0,-1 1 0,1-1 1,-1 1-1,1-1 0,-1 0 0,1 1 0,-1-1 0,-1 1 0,2-1 4,-17 10-1763,-7 8-7094</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3.311"/>
    </inkml:context>
    <inkml:brush xml:id="br0">
      <inkml:brushProperty name="width" value="0.05" units="cm"/>
      <inkml:brushProperty name="height" value="0.05" units="cm"/>
    </inkml:brush>
  </inkml:definitions>
  <inkml:trace contextRef="#ctx0" brushRef="#br0">0 82 11032,'56'45'29,"-53"-45"245,-7-8 1062,-13-18 2137,9 12-2535,8 14-903,0-1 0,-1 1 0,1 0 0,0-1 0,0 1 0,0 0 0,0 0 0,0-1 0,1 1 0,-1 0 0,0-1 0,0 1 0,0 0 0,0-1 0,0 1 0,0 0 0,0-1 0,1 1 0,-1 0 0,0 0 0,0-1 0,0 1 0,1 0 0,-1 0 0,0-1 0,0 1 0,1 0 0,-1 0 0,0 0 0,0 0 0,1-1 0,-1 1 0,1 0 0,13-5 622,44 0 157,67 5 1,-116 0-818,53 1 255,-42-1-121,31 0-195,72-8 0,-112 6-78,0 0 0,0-1 0,16-7 0,5-2-2230,39-11-9874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3.847"/>
    </inkml:context>
    <inkml:brush xml:id="br0">
      <inkml:brushProperty name="width" value="0.05" units="cm"/>
      <inkml:brushProperty name="height" value="0.05" units="cm"/>
    </inkml:brush>
  </inkml:definitions>
  <inkml:trace contextRef="#ctx0" brushRef="#br0">41 79 9592,'4'26'902,"-2"-18"-202,-3-11-213,-6-20 365,3 10-232,-1 0 1,0 0-1,0 0 1,-13-21 0,18 34-200,-2 15 481,9 118 268,0-67-925,18 78 0,-18-121-208,-4-13 12,-1 0-1,0 0 0,0 0 1,0 11-1,-2-20 47,0-1-3,1 0 1,-1 0-1,0 0 0,0 0 1,0 0-1,1 0 1,-1 0-1,0 1 0,0-1 1,0 0-1,0 0 0,1 0 1,-1 0-1,0 1 1,0-1-1,0 0 0,0 0 1,0 0-1,1 0 1,-1 1-1,0-1 0,0 0 1,0 0-1,0 1 1,0-1-1,0 0 0,0 0 1,0 0-1,0 1 1,0-1-1,0 0 0,1-2 1989,0-4-2542,3-2 586,-1 0 1,1 1 0,0-1-1,1 1 1,0 0 0,0 0-1,0 0 1,1 1 0,0 0 0,10-8-1,-10 10-85,-1 0-1,1 0 1,0 0-1,1 1 1,-1 0-1,0 0 0,1 0 1,8-1-1,-5 0-11,-3 2 0,0 0 1,0 0-1,1 0 1,-1 1 0,0 0-1,1 1 1,-1-1-1,8 2 1,-5-1 10,-2 0 34,-1 1 1,1 0-1,0 0 0,-1 0 0,0 1 1,15 6-1,-11-4-27,-4-1-5,0 0 1,0 1 0,0 1-1,0-1 1,0 1 0,-1 0-1,0 0 1,0 1 0,-1 0-1,1 0 1,-1 0 0,8 14-1,-10-16-20,1 2-2,-1-1 0,0 1 0,0 0 0,-1 0 1,1 0-1,-1 0 0,-1 0 0,1 1 0,-1-1 0,0 1 0,0 6 0,-1-11-14,1 1-287,0 12 785,-3-7-4019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4.449"/>
    </inkml:context>
    <inkml:brush xml:id="br0">
      <inkml:brushProperty name="width" value="0.05" units="cm"/>
      <inkml:brushProperty name="height" value="0.05" units="cm"/>
    </inkml:brush>
  </inkml:definitions>
  <inkml:trace contextRef="#ctx0" brushRef="#br0">46 133 8160,'0'0'1697,"8"0"-1154,3-1-181,0-1 0,1 0 0,-1 0 0,0-1 0,0 0 0,0-1 0,10-5 0,69-39 2518,-88 47-2697,0 0 1,0 0 0,0 0 0,0-1 0,0 1 0,0 0 0,-1-1 0,1 1 0,-1-1 0,1 0 0,-1 0 0,1 1 0,-1-1 0,0 0 0,0 0 0,0 0 0,0 0 0,0 0 0,-1-1 0,1 1 0,-1 0 0,1 0 0,-1 0 0,0-4 0,0 5-148,0 1-1,0-1 1,0 1-1,0-1 1,-1 1-1,1-1 1,0 1 0,0-1-1,-1 1 1,1 0-1,0-1 1,-1 1-1,1-1 1,-1 1-1,1 0 1,0-1-1,-1 1 1,1 0-1,-1-1 1,1 1-1,-1 0 1,1 0-1,-1 0 1,1-1-1,-1 1 1,1 0-1,-1 0 1,0 0-1,0 0 1,-18-2 352,18 2-346,-10 1 49,1 0-1,0 1 1,0 0-1,-1 0 1,1 1-1,1 1 1,-1-1-1,0 1 1,1 1-1,-15 9 1,12-6-26,0 1 1,1 0 0,0 0-1,0 1 1,1 1-1,-17 21 1,24-26-34,0 0-1,0-1 1,0 1 0,1 0 0,0 0 0,0 1-1,0-1 1,1 0 0,0 1 0,0-1-1,1 12 1,0-15-23,1 0-1,-1 0 1,1 0 0,0 0-1,0 0 1,0 0-1,0 0 1,0 0 0,1-1-1,0 1 1,-1 0-1,1-1 1,0 1 0,0-1-1,0 0 1,1 1-1,3 2 1,12 6 2,-11-9-22,0-1 1,0 1 0,1-1 0,-1-1 0,0 0 0,0 0 0,0 0 0,15-3 0,44-13-121,-59 14 52,0-1 0,0 1 1,0-1-1,-1-1 0,0 1 0,12-10 0,9-5-2633,39-22-11627</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4.994"/>
    </inkml:context>
    <inkml:brush xml:id="br0">
      <inkml:brushProperty name="width" value="0.05" units="cm"/>
      <inkml:brushProperty name="height" value="0.05" units="cm"/>
    </inkml:brush>
  </inkml:definitions>
  <inkml:trace contextRef="#ctx0" brushRef="#br0">24 81 13624,'-3'9'325,"-3"20"1959,6-28-1836,0-1 4,0 5-442,1-1 0,-1 1 1,1-1-1,0 0 0,0 1 1,3 6-1,2 12-8,4 36 448,-9-45 557,-1-14-978,0 0 0,0 0 1,0 0-1,0 0 0,0 0 0,0 0 0,0 0 1,0 0-1,0 0 0,0 0 0,0 0 0,0 0 0,0 0 1,0 0-1,0 0 0,0 0 0,0 0 0,0 0 0,0 0 1,0 0-1,-1-1 0,1 1 0,0 0 0,0 0 0,0 0 1,0 0-1,0 0 0,0 0 0,0 0 0,0 0 0,0 0 1,0 0-1,0 0 0,0 0 0,0 0 0,0 0 0,0 0 1,0 0-1,0 0 0,0 0 0,-1 0 0,1 0 0,0 0 1,0 0-1,0 0 0,0 1 0,0-1 0,0 0 0,0 0 1,0 0-1,0 0 0,0 0 0,0 0 0,0 0 0,0 0 1,-10-27 1969,-2-3-904,10 27-1010,0-1 0,0 1 1,0-1-1,1 0 0,-1 0 1,1 1-1,0-1 0,0 0 0,1 0 1,-1 0-1,1 0 0,0-1 1,0 1-1,0 0 0,1 0 1,-1 0-1,1 0 0,0 0 1,0 0-1,3-6 0,0 3-43,0-1 0,0 1 0,1 0 0,0 0 0,0 0 0,0 1 0,1 0 0,0 0 0,1 0 0,-1 1 0,1 0 0,0 0 0,11-5 0,-11 7-21,1 0 1,-1 0-1,0 1 0,1 0 0,-1 1 0,1 0 1,-1 0-1,14 0 0,-17 2-18,0-1 1,0 0-1,0 1 1,0 0-1,-1 0 1,1 0-1,0 0 1,-1 1-1,7 2 1,9 11-2,-11-6-6,0 0-1,-1 0 1,0 1 0,0 0-1,-1 0 1,8 17 0,-6-7-9,0 0 0,9 37 0,-16-55 2,0 1 0,0-1-1,-1 1 1,0-1 0,1 1 0,-1 0 0,0-1-1,0 1 1,0-1 0,-1 1 0,1-1 0,-2 5 0,2-6-301,-7 1-3100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5.376"/>
    </inkml:context>
    <inkml:brush xml:id="br0">
      <inkml:brushProperty name="width" value="0.05" units="cm"/>
      <inkml:brushProperty name="height" value="0.05" units="cm"/>
    </inkml:brush>
  </inkml:definitions>
  <inkml:trace contextRef="#ctx0" brushRef="#br0">0 15 2424,'0'0'0,"8"-2"0,5-4 0,10 0-1344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1.091"/>
    </inkml:context>
    <inkml:brush xml:id="br0">
      <inkml:brushProperty name="width" value="0.05" units="cm"/>
      <inkml:brushProperty name="height" value="0.05" units="cm"/>
    </inkml:brush>
  </inkml:definitions>
  <inkml:trace contextRef="#ctx0" brushRef="#br0">199 1 12016,'0'0'5001,"-2"8"-4969,-3 10 11,-1 0 1,-12 23-1,14-30-34,3-8-6,-1-1 0,1 1 0,-1 0 0,1 0-1,-1 0 1,0-1 0,0 1 0,0-1 0,-5 4 0,-66 60-2050,5-6-8339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5.725"/>
    </inkml:context>
    <inkml:brush xml:id="br0">
      <inkml:brushProperty name="width" value="0.05" units="cm"/>
      <inkml:brushProperty name="height" value="0.05" units="cm"/>
    </inkml:brush>
  </inkml:definitions>
  <inkml:trace contextRef="#ctx0" brushRef="#br0">0 14 1712,'0'0'0,"8"-8"0,-1 2-808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6.065"/>
    </inkml:context>
    <inkml:brush xml:id="br0">
      <inkml:brushProperty name="width" value="0.05" units="cm"/>
      <inkml:brushProperty name="height" value="0.05" units="cm"/>
    </inkml:brush>
  </inkml:definitions>
  <inkml:trace contextRef="#ctx0" brushRef="#br0">49 228 4128,'0'0'36,"0"-1"1,1 1-1,-1-1 1,0 1 0,1 0-1,-1-1 1,0 1-1,1 0 1,-1-1-1,0 1 1,1 0-1,-1 0 1,1-1-1,-1 1 1,1 0-1,-1 0 1,1 0-1,-1-1 1,1 1 0,-1 0-1,1 0 1,-1 0-1,0 0 1,1 0-1,-1 0 1,2 0-1,19 2 2003,1 0-208,3-4-295,-1-2 1,1-1 0,30-10 0,-48 13-1247,-1 0 0,0 0 0,0-1 0,0 0 0,0 0 0,-1-1 0,1 1 0,-1-1 0,0-1 0,0 1 0,0-1 0,-1 1 0,0-1 0,0-1 0,0 1 0,0-1 0,-1 1 0,4-8 0,-7 10-188,1 0 0,0 0 1,-1 0-1,1 0 0,-1 0 0,0 0 1,0 0-1,0 0 0,-1 0 0,1 0 1,-1 0-1,0 0 0,1 0 0,-1 0 1,0 0-1,-1 0 0,1 1 0,-1-1 1,1 0-1,-1 1 0,0-1 1,-2-2-1,-1-1-42,0 1-1,-1-1 1,1 1 0,-1 0 0,0 1 0,-12-7-1,17 10-52,-1 0 0,1 1 0,0-1 0,-1 1 0,1-1 0,0 1-1,-1 0 1,1 0 0,0-1 0,-1 1 0,1 0 0,-1 0 0,1 0 0,-1 1 0,-1-1-1,-4 1 11,-4-1 59,0 1 0,0 0-1,0 0 1,1 2 0,-1-1 0,1 1 0,-14 5 0,10-1 50,-1 0-1,1 1 1,-22 16 0,31-21-79,1 0-1,0 1 1,0 0 0,0 0-1,0 0 1,1 0-1,0 1 1,0-1 0,0 1-1,0 0 1,1 0 0,-1 0-1,2 0 1,-1 0-1,0 1 1,1-1 0,-1 7-1,1-7-6,1 0 1,0 1-1,0-1 0,0 0 1,0 1-1,1-1 0,0 0 0,0 1 1,3 8-1,-3-13-35,0-1 0,-1 1 1,1 0-1,0 0 0,0-1 0,0 1 1,-1 0-1,1-1 0,0 1 0,0-1 1,0 1-1,0-1 0,0 0 0,0 1 0,0-1 1,0 0-1,0 0 0,1 1 0,3 0 9,4 1 6,0 1 1,1-2-1,-1 1 0,0-1 0,1-1 0,-1 0 0,1 0 0,-1-1 1,1 0-1,-1 0 0,1-1 0,-1-1 0,11-4 0,-6 2-7,-1 0 0,0-2 1,-1 1-1,1-2 0,-1 0 0,-1 0 0,22-20 0,-23 18 4,-1 1 61,0 0 1,-1 0-1,8-12 1,-16 20-33,4 11 15,-1 0 0,0 1-1,2 15 1,-2-14-38,-1-2-16,2 1 0,-1-1 1,8 16-1,2-10-6,-12-15 36,0 0 0,1 1 0,-1-1 0,1 0 0,-1 0 0,1 0-1,-1 0 1,1-1 0,0 1 0,-1 0 0,1-1 0,0 1 0,0-1 0,0 1 0,0-1-1,-1 0 1,3 0 0,2-1-662,-1 1 0,0-2 0,0 1-1,9-4 1,-9 4-483,33-10-15185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6.399"/>
    </inkml:context>
    <inkml:brush xml:id="br0">
      <inkml:brushProperty name="width" value="0.05" units="cm"/>
      <inkml:brushProperty name="height" value="0.05" units="cm"/>
    </inkml:brush>
  </inkml:definitions>
  <inkml:trace contextRef="#ctx0" brushRef="#br0">1 0 15688,'0'58'1351,"-1"-35"271,3-55-662,0 1 169,-1 19-386,0 22-477,13 357 1000,-10-336-1098,13 50 1,-16-80-160,-1 1-1,1-1 1,-1 0 0,0 0-1,1 0 1,0 0 0,-1-1-1,1 1 1,0 0-1,-1 0 1,1 0 0,0 0-1,0-1 1,0 1 0,0 0-1,-1-1 1,1 1 0,0 0-1,0-1 1,0 1 0,1-1-1,-1 0 1,0 1 0,0-1-1,0 0 1,0 0 0,0 0-1,0 0 1,0 0 0,0 0-1,1 0 1,-1 0 0,0 0-1,0 0 1,0 0 0,0-1-1,2 0 1,4-1 12,0-1 1,0 0 0,0 0 0,12-8-1,1-2 33,5-5-44,-20 13-33,0 0-1,0-1 1,0 0 0,5-8-1,0-1-2763,23-28-11732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6.734"/>
    </inkml:context>
    <inkml:brush xml:id="br0">
      <inkml:brushProperty name="width" value="0.05" units="cm"/>
      <inkml:brushProperty name="height" value="0.05" units="cm"/>
    </inkml:brush>
  </inkml:definitions>
  <inkml:trace contextRef="#ctx0" brushRef="#br0">1 63 14072,'58'20'1522,"-41"-15"-363,-25-6-385,-6-2 119,13 3-438,3 0-39,33 3 190,-32-3-604,133-5 429,-82-3-402,-53 8-46,12-2-16,1 0-1,0-1 1,-1-1 0,23-9 0,3-10-2557,1-4-9476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7.253"/>
    </inkml:context>
    <inkml:brush xml:id="br0">
      <inkml:brushProperty name="width" value="0.05" units="cm"/>
      <inkml:brushProperty name="height" value="0.05" units="cm"/>
    </inkml:brush>
  </inkml:definitions>
  <inkml:trace contextRef="#ctx0" brushRef="#br0">17 59 9864,'-7'6'76,"0"2"-223,7-8 198,0-1 0,0 1 0,0 0 0,0 0 0,0 0 0,1 0 0,-1 0 0,0 0 0,0 0 0,0 0 1,0 0-1,0 0 0,0 0 0,0 0 0,0-1 0,0 1 0,0 0 0,0 0 0,0 0 0,0 0 0,0 0 0,0 0 0,0 0 1,0 0-1,0-1 0,0 1 0,0 0 0,0 0 0,0 0 0,0 0 0,0 0 0,0 0 0,0 0 0,0 0 0,0-1 0,0 1 1,0 0-1,0 0 0,0 0 0,0 0 0,0 0 0,0 0 0,-1 0 0,1 0 0,0 0 0,0 0 0,0 0 0,0 0 0,0 0 0,0-1 1,0 1-1,0 0 0,0 0 0,0 0 0,-1 0 0,1 0 0,0 0 0,0 0 0,0 0 0,0 0 0,0 0 0,0 0 0,0 0 1,0 0-1,-1 0 0,1 0 0,0 0 0,0 0 0,2-10 1346,1-1 0,1 0 0,0 1 0,7-15 0,-6 46-210,1 21-708,4 70 0,-5 113-181,-5-146 72,0-78-270,0-1-88,0 0 1,0 0-1,0 0 0,0 0 0,0 0 0,0 0 0,0 0 1,0 0-1,0 0 0,0 1 0,0-1 0,0 0 0,0 0 0,0 0 1,0 0-1,0 0 0,0 0 0,0 0 0,0 0 0,0 1 1,0-1-1,0 0 0,0 0 0,0 0 0,0 0 0,0 0 1,0 0-1,0 0 0,0 0 0,0 1 0,0-1 0,0 0 0,0 0 1,0 0-1,0 0 0,0 0 0,0 0 0,1 0 0,-1 0 1,0 0-1,0 0 0,0 0 0,0 0 0,0 1 0,0-1 0,0 0 1,0 0-1,0 0 0,1 0 0,-1 0 0,0 0 0,0 0 1,0 0-1,0 0 0,0 0 0,0 0 0,0 0 0,1 0 0,-1 0 1,22-5 116,84-19 6,-38-1-696,-34 11-2366,20-8-11346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7.605"/>
    </inkml:context>
    <inkml:brush xml:id="br0">
      <inkml:brushProperty name="width" value="0.05" units="cm"/>
      <inkml:brushProperty name="height" value="0.05" units="cm"/>
    </inkml:brush>
  </inkml:definitions>
  <inkml:trace contextRef="#ctx0" brushRef="#br0">1 102 13984,'59'37'20,"-55"-36"244,-8-5-300,-8-10 24,12 14 32,0-1-1,-1 1 0,1 0 1,0 0-1,0 0 0,0 0 1,0-1-1,0 1 0,0 0 1,-1 0-1,1 0 0,0-1 1,0 1-1,0 0 0,0 0 1,0 0-1,0-1 0,0 1 1,0 0-1,0 0 0,0 0 1,0-1-1,0 1 0,0 0 1,0 0-1,0 0 1,0-1-1,0 1 0,0 0 1,0 0-1,1 0 0,-1-1 1,0 1-1,0 0 0,0 0 1,0 0-1,0 0 0,0-1 1,1 1-1,-1 0 0,0 0 1,0 0-1,0 0 0,0 0 1,1 0-1,-1-1 0,0 1 1,0 0-1,0 0 0,1 0 1,-1 0-1,0 0 0,0 0 1,0 0-1,1 0 0,-1 0 1,0 0-1,0 0 0,0 0 1,1 0-1,-1 0 0,0 0 1,1 0-1,204 10 2209,-182-9-1847,114-2 925,-122 0-1261,25-4-38,49-17-2363,-8-1-9377</inkml:trace>
  <inkml:trace contextRef="#ctx0" brushRef="#br0" timeOffset="1">760 0 13896,'0'0'0,"-15"6"0,-11 6 0,-14 8-9944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8.292"/>
    </inkml:context>
    <inkml:brush xml:id="br0">
      <inkml:brushProperty name="width" value="0.05" units="cm"/>
      <inkml:brushProperty name="height" value="0.05" units="cm"/>
    </inkml:brush>
  </inkml:definitions>
  <inkml:trace contextRef="#ctx0" brushRef="#br0">48 1 8880,'36'34'-70,"-32"-29"-276,-19-24-2211,9 13 5035,4 4-1826,0 1 1,1-1-1,-1 1 1,0-1-1,0 1 0,0 0 1,0 0-1,0 0 1,0 0-1,0 1 1,-3-2-1,4 3-551,0-1 1,0 0-1,0 1 0,-1-1 0,1 1 1,0-1-1,0 1 0,0-1 1,0 1-1,0 0 0,0-1 0,0 1 1,1 0-1,-1 0 0,0 0 1,0 0-1,0 0 0,1 0 0,-1 0 1,1 0-1,-1 0 0,1 0 1,-1 0-1,1 0 0,-1 0 1,1 0-1,0 1 0,0 0 0,-5 14 162,1 1 0,0 0 0,2 0 0,0-1 0,0 31 0,24 225 1043,-19-260 2764,-3-29-2707,2-22-792,0 35-521,0-1-1,1 1 0,0-1 1,-1 1-1,2 0 0,-1 0 1,0 1-1,1-1 1,0 1-1,4-4 0,7-4 0,27-14 0,-24 15-5,0 1-1,1 1 0,0 1 1,1 1-1,27-6 0,-39 10-35,-7 2-7,1-1 0,0 1 0,-1 0 0,1-1 0,0 1 0,-1 0 1,1 0-1,0 0 0,0 0 0,-1 0 0,1 0 0,0 1 0,-1-1 0,1 1 0,0-1 1,-1 1-1,1 0 0,0-1 0,-1 1 0,1 0 0,-1 0 0,0 0 0,1 0 0,-1 0 1,0 0-1,1 1 0,-1-1 0,0 0 0,0 1 0,0-1 0,0 1 0,1 1 0,1 1 1,14 25 4,-13-24-4,-1 2 0,1 25 2,-2 15 4,-10 48-65,8-94 17,4 0-9,-4-1 48,0 0 0,0 0 0,0 1 0,1-1 0,-1 0 0,0 0 1,0 0-1,0 0 0,1 0 0,-1 0 0,0 0 0,1 1 0,-1-1 0,0 0 0,0 0 1,1 0-1,-1 0 0,0 0 0,0 0 0,1 0 0,-1 0 0,0 0 0,0 0 0,1-1 1,-1 1-1,0 0 0,0 0 0,1 0 0,-1 0 0,0 0 0,0 0 0,1-1 0,10-13-183,-3 4-3177,9-12-14238</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8.988"/>
    </inkml:context>
    <inkml:brush xml:id="br0">
      <inkml:brushProperty name="width" value="0.05" units="cm"/>
      <inkml:brushProperty name="height" value="0.05" units="cm"/>
    </inkml:brush>
  </inkml:definitions>
  <inkml:trace contextRef="#ctx0" brushRef="#br0">0 132 6368,'57'-7'6974,"-66"13"-5909,-17 6-1744,26-12 667,0 0 1,0 0 0,0 0 0,0 0 0,0-1-1,0 1 1,0 0 0,-1 0 0,1 0-1,0 0 1,0 0 0,0 0 0,0 0 0,0 0-1,0 0 1,0 0 0,0 0 0,0 0-1,0 0 1,0 0 0,-1 0 0,1 0 0,0 0-1,0 1 1,0-1 0,0 0 0,0 0 0,0 0-1,0 0 1,0 0 0,0 0 0,0 0-1,0 0 1,0 0 0,0 0 0,0 0 0,0 0-1,-1 0 1,1 0 0,0 0 0,0 0 0,0 1-1,0-1 1,0 0 0,0 0 0,0 0-1,0 0 1,0 0 0,0 0 0,0 0 0,0 0-1,0 0 1,0 0 0,0 0 0,0 1 0,0-1-1,0 0 1,0 0 0,0 0 0,0 0-1,0 0 1,0 0 0,1 0 0,-1 0 0,0 0-1,0 0 1,0 0 0,0 1 0,9 1 33,-6-1 115,0-1 1,0 0-1,0 0 0,0 0 0,0 0 0,0 0 0,4-1 0,74-27 2062,-68 23-1757,-1 0 1,0-1 0,14-9 0,-22 13-269,0-1 0,-1 0 0,1 0 0,-1 0 0,0 0 0,0 0 0,0 0 0,0-1 0,0 0 0,-1 1 0,0-1 0,0 0 0,4-8 0,-6 11-135,0 0-1,0 0 0,1 0 0,-1 0 1,0 0-1,0 0 0,0 0 0,0 0 0,0 0 1,0 0-1,0 1 0,-1-1 0,1 0 1,0 0-1,0 0 0,-1 0 0,1 0 1,-1 0-1,1 1 0,0-1 0,-1 0 0,0 0 1,1 0-1,-1 1 0,1-1 0,-1 0 1,0 0-1,-1 0 41,0 0 1,0 0-1,0 0 1,0 0-1,0 0 1,0 0 0,-1 1-1,1-1 1,0 1-1,-4-1 1,1 1 0,0 0 1,1 1 0,-1-1 0,1 1 0,-1 0-1,1 1 1,0-1 0,-1 1 0,1-1 0,0 1-1,-7 5 1,-42 31 372,45-31-382,0-1 35,2-1-1,-1 1 1,1 1 0,0-1 0,0 1-1,0 1 1,-6 11 0,10-15-81,0 0 0,0 1 0,0-1 0,1 0 0,0 1 0,0-1 0,0 1 0,0 0 0,1-1 0,0 1 0,0-1 0,0 1 0,1 0 0,1 6 0,-1-8-21,1-1-1,-1 0 1,1 1-1,0-1 1,0 0-1,0 0 1,0-1-1,0 1 0,1 0 1,-1-1-1,1 1 1,-1-1-1,1 1 1,4 0-1,-5-1 0,2 1 3,1 0 0,0 0 0,-1 0 0,1-1 1,0 0-1,0 0 0,0 0 0,-1 0 0,1-1 0,0 0 0,0 0 1,7-1-1,-3 0 31,16 0 29,1-2 0,28-7 0,13-13-930,-50 17-1495,24-9-13087</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3:59.776"/>
    </inkml:context>
    <inkml:brush xml:id="br0">
      <inkml:brushProperty name="width" value="0.05" units="cm"/>
      <inkml:brushProperty name="height" value="0.05" units="cm"/>
    </inkml:brush>
  </inkml:definitions>
  <inkml:trace contextRef="#ctx0" brushRef="#br0">354 76 13808,'-20'30'3180,"20"-30"-3128,0-6 535,2-10-63,0 5 259,-1 1-1,0-1 1,0 0 0,-2-14 0,0 24-750,1 1 1,0-1 0,-1 0-1,1 0 1,0 0 0,-1 0-1,1 1 1,-1-1 0,1 0-1,-1 1 1,0-1 0,1 0-1,-1 1 1,0-1 0,0 1-1,1-1 1,-1 1-1,0-1 1,0 1 0,0-1-1,1 1 1,-1 0 0,0 0-1,0-1 1,0 1 0,0 0-1,0 0 1,-1 0 0,-30 3 134,20-1 8,6-2-139,1 1 1,0 1 0,0-1 0,-1 1 0,1 0 0,1 0-1,-1 0 1,0 1 0,0-1 0,1 1 0,-5 4-1,1-1 13,1 1-1,1-1 0,-1 1 0,1 1 1,-10 14-1,16-21-44,0 0-1,-1 0 1,1 0 0,0 0-1,0 0 1,0 0 0,0 0-1,0 0 1,0 0 0,0 0 0,1 0-1,-1-1 1,0 1 0,0 0-1,1 0 1,-1 0 0,1 0-1,-1 0 1,0 0 0,1 0-1,0-1 1,0 2 0,1 1 1,0-1 1,0 1 0,0-1 0,1 0-1,-1 0 1,0 0 0,5 3-1,136 63 310,-139-66-309,0 0 0,0 0-1,-1 0 1,1 0 0,-1 0 0,0 1-1,1-1 1,-1 1 0,0 0 0,-1 0-1,1 0 1,0 1 0,-1-1 0,0 1-1,0-1 1,0 1 0,3 7 0,-4-10-7,-1-1 0,1 1 0,-1 0 0,0 0 0,1 0 0,-1-1 0,0 1 0,0 0 1,1 0-1,-1 0 0,0 0 0,0 0 0,0 0 0,0 0 0,0-1 0,0 1 0,0 0 1,0 0-1,-1 0 0,1 0 0,0 0 0,0 0 0,-1-1 0,1 1 0,-1 0 0,0 1 1,-1 1-2,-6 13 1,-8-1 0,-8 0 2,13-10-5,-1 0 1,0-1 0,-1-1 0,1 0 0,-1 0 0,-21 1-1,0-2-11,-38-2 0,65-1 6,0 0 1,-1-1 0,1 1-1,0-1 1,0-1 0,0 1 0,1-1-1,-1-1 1,1 1 0,-1-1-1,1 0 1,0-1 0,0 1 0,-5-7-1,9 9-4,0 1 0,1-1 0,-1 1 0,1-1 1,0 0-1,-1 0 0,1 0 0,0 0 0,0 0 0,0 0 0,0 0 0,1 0 0,-1 0 0,1 0 0,-1 0 0,0-3 0,2 0-413,-1 1-1,1 0 0,0 0 1,0 0-1,0-1 0,4-5 1,-4 7 2,10-31-14043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0.159"/>
    </inkml:context>
    <inkml:brush xml:id="br0">
      <inkml:brushProperty name="width" value="0.05" units="cm"/>
      <inkml:brushProperty name="height" value="0.05" units="cm"/>
    </inkml:brush>
  </inkml:definitions>
  <inkml:trace contextRef="#ctx0" brushRef="#br0">33 1 16048,'-29'41'140,"25"-36"561,9-26 2096,-5 20-2940,8-9 1152,-8 10-990,0 0 0,0 0 0,0 0 0,0 0 0,0 0 0,0-1 0,1 1 0,-1 0 0,0 0 0,0 0 0,0 0 0,0 0 0,1 0 0,-1 0 0,0 0 0,0 0 0,0 0 0,1 0 0,-1 0 0,0 0 0,0 0 0,0 0 0,0 0 0,1 0 0,-1 0 0,0 0 0,0 0 0,0 0 0,1 0 0,-1 0 0,0 0 0,0 0 0,0 0 0,0 0 0,1 0 0,-1 0 0,0 1 0,0-1 0,0 0 0,0 0 0,0 0 0,1 0 0,-1 0 0,0 1 0,0-1 0,0 0 0,0 0 0,0 0 0,0 0 0,0 1 0,0-1 0,0 0 0,0 0 0,0 0 0,1 1-1,-1-1 1,0 0 0,0 0 0,0 0 0,-1 0 0,1 1 0,0-1 0,0 0 0,14 169 903,-12-129-866,3 28 48,2 81 129,-5-93-156,-1-27-51,-2-15 30,1 0 0,1 0 0,0-1 1,1 1-1,5 18 0,-7-32-53,1 1-1,-1 0 1,0 0-1,1-1 1,-1 1 0,1 0-1,0-1 1,-1 1 0,1-1-1,-1 1 1,1-1-1,0 1 1,-1-1 0,1 1-1,0-1 1,0 1 0,-1-1-1,2 1 1,-1-1 0,1 0 0,-1 0 0,0 0 0,0 0 0,1 0 0,-1 0 0,0-1 0,0 1 0,1 0 0,-1-1 0,0 1 0,0 0 0,0-1 0,1 0 0,-1 1 0,0-1 0,0 0 0,0 1 0,0-1 0,0 0 0,0 0 0,0-1 0,16-19-194,-9 8-2489,14-17-11706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1.839"/>
    </inkml:context>
    <inkml:brush xml:id="br0">
      <inkml:brushProperty name="width" value="0.05" units="cm"/>
      <inkml:brushProperty name="height" value="0.05" units="cm"/>
    </inkml:brush>
  </inkml:definitions>
  <inkml:trace contextRef="#ctx0" brushRef="#br0">139 1 10040,'0'0'1816,"-5"1"-303,-68 23 1916,73-24-3414,-1 0 0,1 0-1,0 0 1,-1 0 0,1 0-1,0 0 1,-1 1 0,1-1-1,-1 0 1,1 0 0,0 0 0,-1 0-1,1 1 1,0-1 0,-1 0-1,1 0 1,0 0 0,-1 1 0,1-1-1,0 0 1,0 1 0,-1-1-1,1 0 1,0 1 0,0-1-1,0 0 1,-1 1 0,1-1 0,0 0-1,0 1 1,0-1 0,0 0-1,0 1 1,0-1 0,0 1-1,0-1 1,0 0 0,0 1 0,0-1-1,0 1 1,0-1 0,0 0-1,0 1 1,0-1 0,0 0-1,1 1 1,-1-1 0,0 1 0,0-1-1,0 0 1,1 1 0,-1-1-1,0 0 1,0 0 0,1 1 0,-1-1-1,0 0 1,0 0 0,1 1-1,-1-1 1,0 0 0,1 0-1,0 1 1,31 18 635,-19-12-368,-5-2-162,0 0 118,0 1 1,0-1 0,0 1 0,-1 1-1,1-1 1,-1 1 0,7 10 0,-14-16-219,1 1 1,-1-1 0,1 0 0,-1 1-1,0-1 1,0 1 0,0-1-1,0 1 1,0-1 0,0 1-1,0-1 1,0 1 0,0-1 0,-1 1-1,1-1 1,0 1 0,-1-1-1,1 0 1,-1 1 0,0-1 0,0 0-1,0 2 1,-21 23 195,13-18-109,-1 0 1,-1-1 0,1 0 0,-1-1 0,0 0 0,-16 6-1,24-11-104,0-1 0,0 0-1,0 0 1,0 0 0,0 0-1,0-1 1,1 1 0,-1-1-1,0 1 1,0-1 0,0 0-1,0-1 1,1 1 0,-1 0-1,1-1 1,-1 1 0,1-1-1,-1 0 1,1 0 0,-2-2-1,3 3-14,1 1-1,-1-1 1,1 0 0,-1 1-1,1-1 1,0 0-1,0 0 1,-1 0-1,1 1 1,0-1 0,0 0-1,0 0 1,0 0-1,0 1 1,0-1-1,0 0 1,0 0 0,0 0-1,0-1 1,1-1-20,-1-20-2646,1-13-10575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0.559"/>
    </inkml:context>
    <inkml:brush xml:id="br0">
      <inkml:brushProperty name="width" value="0.05" units="cm"/>
      <inkml:brushProperty name="height" value="0.05" units="cm"/>
    </inkml:brush>
  </inkml:definitions>
  <inkml:trace contextRef="#ctx0" brushRef="#br0">1 129 15240,'41'54'282,"-33"-49"2405,-5-9-2122,-3-6-558,1 9 55,-1 0 1,0 1 0,0-1-1,1 0 1,-1 0-1,1 0 1,-1 0-1,1 1 1,-1-1 0,1 0-1,0 1 1,-1-1-1,1 0 1,0 1-1,-1-1 1,1 0 0,0 1-1,0-1 1,1 0-1,1-1 100,4-2-71,-1-1 1,1 1-1,0 1 1,0-1-1,0 1 0,1 0 1,8-1-1,56-12-88,-57 13 6,43-8-19,89-25-517,-43-1-2591,-46 13-8708</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1.297"/>
    </inkml:context>
    <inkml:brush xml:id="br0">
      <inkml:brushProperty name="width" value="0.05" units="cm"/>
      <inkml:brushProperty name="height" value="0.05" units="cm"/>
    </inkml:brush>
  </inkml:definitions>
  <inkml:trace contextRef="#ctx0" brushRef="#br0">8 191 1800,'44'-30'275,"-39"27"1098,-6 5 0,0 0-1486,-1 1-1,1 0 0,-1-1 1,0 1-1,0-1 0,0 0 1,0 0-1,-3 3 0,-13 14 1764,18-18-1612,0-1 0,0 0 0,-1 0 0,1 1 0,0-1 1,0 0-1,0 0 0,0 1 0,0-1 0,-1 0 0,1 1 0,0-1 0,0 0 1,0 1-1,0-1 0,0 0 0,0 0 0,0 1 0,0-1 0,0 0 0,0 1 0,0-1 1,0 0-1,0 1 0,1-1 0,-1 0 0,0 1 0,0-1 0,0 0 0,0 0 1,0 1-1,1-1 0,11 5 994,20-2 1767,-19-4-2065,-1 0 1,1-1-1,-1-1 1,0 0-1,0 0 0,0-1 1,15-7-1,-6 1 193,0-1 0,0-2 1,22-16-1,-41 28-807,0-1 1,1 0 0,-1 0 0,0 0-1,0 0 1,0 0 0,0 0-1,-1-1 1,1 1 0,-1-1-1,1 1 1,-1-1 0,0 0-1,0 1 1,0-1 0,0 0 0,0 0-1,-1 0 1,1-4 0,-1 3-38,-1 1 1,1-1 0,-1 0-1,0 1 1,0-1 0,0 1-1,0 0 1,-1-1-1,0 1 1,1 0 0,-1 0-1,0 0 1,0 0 0,-1 0-1,1 0 1,-4-2 0,4 3-50,-1 0 0,1 0 0,-1 0 0,0 0 1,0 1-1,1-1 0,-1 1 0,0 0 0,0 0 1,0 0-1,-1 0 0,1 1 0,0-1 1,0 1-1,0 0 0,0-1 0,-1 2 0,1-1 1,0 0-1,0 1 0,-4 0 0,-6 3 81,0 0 0,0 0 0,-18 10 0,16-7-83,6-2-19,-1 0 0,1 1 1,0 1-1,-15 13 0,11-9 17,-17 16-19,27-21-9,-12 15-1,13-15-1,2-1 0,-5 20 0,6-19 0,1-1 0,-2-3 0,0 1-1,1-1 0,-1 1 0,1-1 1,0 1-1,-1-1 0,1 1 0,0-1 1,1 0-1,-1 1 0,0-1 1,1 0-1,-1 0 0,1 0 0,-1 0 1,1 0-1,0 0 0,0-1 0,0 1 1,0 0-1,3 1 0,11 0 1,-4-4-7,1 0 0,-1-1-1,0-1 1,0 0 0,18-7 0,-29 10 6,37-14-3,-26 11 4,37-20 2,-39 18-4,-2 2 49,-1-1 1,1 0-1,-1-1 1,0 1-1,10-10 0,-17 14 55,2-4 72,0 10-60,5 20-65,-6-19-35,0 0 1,1 0 0,0-1-1,1 1 1,0-1 0,3 7 0,14 15-2,-9-22-16,-6-4-10,-3-1-140,1 1 0,-1-1 1,1-1-1,-1 1 0,1 0 1,-1 0-1,1-1 0,-1 1 1,1-1-1,0 0 0,-1 0 1,1 0-1,0 0 0,-1-1 1,1 1-1,-1 0 0,1-1 1,-1 0-1,1 0 0,-1 0 0,1 0 1,-1 0-1,0 0 0,1-1 1,-1 1-1,3-3 0,-3 3-313,28-15-14247</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1.630"/>
    </inkml:context>
    <inkml:brush xml:id="br0">
      <inkml:brushProperty name="width" value="0.05" units="cm"/>
      <inkml:brushProperty name="height" value="0.05" units="cm"/>
    </inkml:brush>
  </inkml:definitions>
  <inkml:trace contextRef="#ctx0" brushRef="#br0">2 300 11384,'-2'37'-3,"2"-33"-9,2-13-388,-1 7 282,0 0 111,-1 1 0,0 0-1,1 0 1,-1 0 0,1 0-1,0 0 1,-1 0 0,1 0-1,0 0 1,-1 1 0,1-1-1,0 0 1,0 0 0,0 0-1,0 1 1,-1-1 0,1 1 0,0-1-1,0 0 1,0 1 0,1 0-1,-1-1 1,0 1 0,0 0-1,0-1 1,0 1 0,0 0-1,0 0 1,2 0 0,1 0 33,0 0 0,0 1 0,0 0 0,-1-1 1,1 1-1,0 1 0,0-1 0,-1 0 1,1 1-1,-1 0 0,0 0 0,1 0 0,-1 0 1,0 0-1,0 1 0,0-1 0,0 1 0,-1 0 1,1 0-1,-1 0 0,0 0 0,0 1 0,0-1 1,0 0-1,0 1 0,-1-1 0,1 1 0,1 7 1,-3-7 164,1 0 0,-1 1 1,0-1-1,0 1 1,0-1-1,-1 1 0,0-1 1,0 1-1,0-1 1,-2 7-1,3-11-164,0 0 0,-1 0 0,1 0 0,0 0 1,0 0-1,0 1 0,0-1 0,0 0 0,0 0 0,0 0 0,0 0 0,0 0 1,0 0-1,0 0 0,0 0 0,0 0 0,0 0 0,0 0 0,-1 0 0,1 0 1,0 0-1,0 0 0,0 0 0,0 0 0,0 0 0,0 0 0,0 0 1,0 0-1,0 0 0,0 0 0,0 0 0,-1 0 0,1 0 0,0 0 0,0 0 1,0 0-1,0 0 0,0 0 0,0 0 0,0 0 0,0 0 0,0-1 0,0 1 1,0 0-1,0 0 0,0 0 0,0 0 0,0 0 0,0 0 0,0 0 0,0 0 1,0 0-1,-1 0 0,1 0 0,0 0 0,0 0 0,0-1 0,0 1 0,0 0 1,0 0-1,0 0 0,0 0 0,0 0 0,0 0 0,1 0 0,-5-11 1160,-1-12-306,5 22-915,0-9 400,0 0 1,1 0-1,0 0 1,1 0 0,2-10-1,2-6 265,2-18 67,3 4-16,1 0 1,32-70 0,-43 107-659,0 0 0,1 0 1,0 1-1,0-1 1,0 1-1,0-1 0,0 1 1,0 0-1,3-2 1,9-9-2733,14-17-11485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2.026"/>
    </inkml:context>
    <inkml:brush xml:id="br0">
      <inkml:brushProperty name="width" value="0.05" units="cm"/>
      <inkml:brushProperty name="height" value="0.05" units="cm"/>
    </inkml:brush>
  </inkml:definitions>
  <inkml:trace contextRef="#ctx0" brushRef="#br0">47 0 16136,'-42'22'897,"37"-20"-537,9-3 617,-4 1-930,1-1 1,-1 1-1,0 0 0,1 0 1,-1 0-1,1 0 0,-1 0 1,0 0-1,1 0 1,-1 0-1,0 0 0,1 0 1,-1 0-1,0 0 0,1 0 1,-1 0-1,1 0 0,-1 0 1,0 1-1,1-1 0,-1 0 1,0 0-1,1 0 0,-1 1 1,0-1-1,0 0 0,1 0 1,-1 1-1,0-1 1,0 0-1,1 0 0,-1 1 1,0-1-1,0 0 0,0 1 1,1-1-1,-1 0 0,0 1 1,0-1-1,0 1 0,7 36 148,-3 0 0,1 74-1,-10-53-160,-9 59 187,5-18 60,9-95-235,-1 0 0,1 0 0,1 0-1,-1-1 1,0 1 0,1 0 0,0 0-1,0 0 1,2 3 0,-3-6-24,0 1 0,1-1 0,-1 0 0,1 0 0,-1 0 0,1 0 0,0 0 1,-1 0-1,1 0 0,0 0 0,0 0 0,0 0 0,0 0 0,0-1 0,0 1 0,0 0 0,0 0 1,0-1-1,0 1 0,0-1 0,0 1 0,0-1 0,1 0 0,-1 1 0,1-1 0,5 0 64,-1-1-1,0-1 0,1 1 0,-1-1 1,0 0-1,0 0 0,0-1 1,0 1-1,0-1 0,8-6 0,-3 2 97,-4 3-103,0 0 1,-1-1-1,1 0 0,-1 0 0,9-10 0,6-12-3032,4-6-11680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2.364"/>
    </inkml:context>
    <inkml:brush xml:id="br0">
      <inkml:brushProperty name="width" value="0.05" units="cm"/>
      <inkml:brushProperty name="height" value="0.05" units="cm"/>
    </inkml:brush>
  </inkml:definitions>
  <inkml:trace contextRef="#ctx0" brushRef="#br0">0 47 13896,'53'49'252,"-53"-49"-145,0 1 1,1-1-1,-1 0 1,0 1-1,1-1 1,-1 0 0,0 1-1,1-1 1,-1 0-1,1 1 1,-1-1-1,0 0 1,1 0-1,-1 0 1,1 1 0,-1-1-1,1 0 1,-1 0-1,1 0 1,-1 0-1,1 0 1,-1 0 0,2 0-1,1-8 622,1 0 88,1 5-696,-1 0 0,1 1 0,0 0 0,0 0 0,-1 0 0,1 1 0,1 0 0,5-1-1,46-4-123,-40 5 54,27-3-47,51-13-114,-21-2-2701,-4 0-8435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2.720"/>
    </inkml:context>
    <inkml:brush xml:id="br0">
      <inkml:brushProperty name="width" value="0.05" units="cm"/>
      <inkml:brushProperty name="height" value="0.05" units="cm"/>
    </inkml:brush>
  </inkml:definitions>
  <inkml:trace contextRef="#ctx0" brushRef="#br0">262 29 16048,'6'-8'128,"-5"7"-48,0-1 0,0 1 0,0-1 0,0 1 1,0 0-1,0-1 0,1 1 0,-1 0 0,0 0 0,1 0 0,-1 0 0,1 0 1,-1 0-1,1 0 0,-1 0 0,5 0 1255,-9 13 1818,-4 17-2329,3-12-640,0-1 0,-1 0 1,-11 24-1,11-28-166,3-9-1,1 1 1,-1-1-1,0 0 0,0 1 0,0-1 1,0 0-1,-1 0 0,-5 4 1,-6 9 16,-2-1 1,0-1 0,0-1-1,-29 18 1,-1-12-2936,-26 14-11612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3.537"/>
    </inkml:context>
    <inkml:brush xml:id="br0">
      <inkml:brushProperty name="width" value="0.05" units="cm"/>
      <inkml:brushProperty name="height" value="0.05" units="cm"/>
    </inkml:brush>
  </inkml:definitions>
  <inkml:trace contextRef="#ctx0" brushRef="#br0">56 147 13808,'-2'3'449,"-3"3"1426,5-6-1851,0 0-1,0 0 0,0 0 1,0 0-1,0 0 0,0 0 1,0 0-1,0 0 1,3 1 2128,1-9-157,-25 26-1962,18-13-35,0 0 0,0 0-1,0 0 1,-3 10-1,-6 18 3,12-26 0,0 1 0,-4 20 2,6-22 1,0-3-1,-1-1 2,0 0 1,0-1-1,0 1 0,0 0 1,1-1-1,-1 1 0,0-1 1,1 0-1,-1 1 0,1-1 0,0 0 1,-1 0-1,1 0 0,0 0 1,0 0-1,-1-1 0,1 1 1,0 0-1,0-1 0,0 1 1,0-1-1,0 0 0,0 0 1,0 0-1,0 0 0,2 0 1,6 0 32,1 0 1,-1-1 0,10-3-1,-18 4-39,14-3 215,0-2 1,0 0-1,0-1 0,-1 0 0,20-11 0,-29 13-42,-1 1 1,1-1-1,-1 0 1,0-1-1,-1 1 1,1-1-1,-1 0 1,1 0-1,-1 0 0,-1 0 1,5-9-1,-8 17-137,-1 0-1,1 1 0,-1 0 1,1-1-1,0 1 1,0-1-1,1 1 1,-1-1-1,1 1 0,0-1 1,0 1-1,0-1 1,0 0-1,0 1 0,1-1 1,-1 0-1,4 4 1,-4-6-33,-1 0 0,1 1 0,0-1 0,0-1 0,0 1 0,0 0 0,0 0 0,0 0 0,0 0 0,0-1 0,0 1 0,0 0 0,0-1 0,1 1 0,-1-1 0,2 1 0,3 1 2,2 1 1,-1 0 1,0-1-1,1 0 1,0 0-1,0-1 1,-1 0-1,1 0 1,0-1 0,0 0-1,0 0 1,0-1-1,0 0 1,-1 0-1,9-3 1,-2 0 11,-1-1 1,0 0-1,0 0 0,-1-1 0,0-1 1,0 0-1,13-11 0,-22 16-10,-1 0 0,0 0-1,0 0 1,0 0 0,0 0 0,0-1-1,0 1 1,0-1 0,-1 1 0,1-1-1,-1 0 1,0 1 0,0-1 0,0 0-1,0 0 1,0 0 0,-1 0-1,1-4 1,-1 1 14,0 1 0,-1 0-1,0 0 1,0 0 0,0 0 0,0 0-1,-1 1 1,0-1 0,0 0-1,-3-5 1,-2-1 23,0 1 0,0 0 0,-1 0 0,0 0 0,0 1 0,-1 1 0,-1-1 1,-14-9-1,16 13-3,0 2 0,-1-1 0,1 1 0,-1 0 0,1 1 0,-1 0 0,0 0 0,-13 0 0,-2 2-30,18 1-29,0 0 0,1 1 0,-1 0 0,0 0 0,1 0-1,-1 1 1,1 0 0,-9 6 0,5-3-45,10-6 20,-1 1 0,0 0 0,0 0-1,1 0 1,-1 0 0,0-1 0,1 1 0,-1 0-1,0-1 1,1 1 0,-1 0 0,1 0-1,0-1 1,-1 1 0,1-1 0,-1 1 0,1-1-1,1 2 1,21 15-3048,9 8-11947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4.047"/>
    </inkml:context>
    <inkml:brush xml:id="br0">
      <inkml:brushProperty name="width" value="0.05" units="cm"/>
      <inkml:brushProperty name="height" value="0.05" units="cm"/>
    </inkml:brush>
  </inkml:definitions>
  <inkml:trace contextRef="#ctx0" brushRef="#br0">158 58 12640,'-9'-3'-16,"-6"-3"-39,14 7 59,1-1-1,0 0 1,-1 1 0,1-1 0,0 0-1,-1 1 1,1-1 0,0 0 0,0 1-1,-1-1 1,1 0 0,0 1 0,0-1-1,0 1 1,0-1 0,0 1 0,-1-1-1,1 0 1,0 1 0,0-1 0,0 1-1,0-1 1,0 1 0,0-1 0,0 1 0,1-1-1,-1 0 1,0 1 0,0-1 0,0 1-1,0-1 1,0 1 0,1-1 0,-1 0-1,0 1 1,0-1 0,1 1 0,0 2 105,1 0 0,-1 0 0,1 0 0,-1 0 0,1 0 0,0 0 0,0-1 0,0 1 0,0-1 0,1 1 0,-1-1 0,1 0 0,-1 0 0,1 0 0,0 0 0,0 0 0,0-1 0,0 1 0,0-1 0,0 0 0,0 0 0,1 0 0,-1 0 0,0-1 0,1 1 0,-1-1 0,0 0 0,4 0 0,3 0 152,-1-1 0,0 0-1,0 0 1,0 0 0,0-1 0,0-1-1,-1 0 1,1 0 0,13-7 0,-16 7-134,22-15 1723,-27 17-1790,-1 0-1,1 1 0,0-1 1,-1 0-1,1 0 0,0 1 0,-1-1 1,1 0-1,-1 0 0,1 0 0,-1 0 1,0 1-1,1-1 0,-1 0 1,0 0-1,0 0 0,1 0 0,-1 0 1,0 0-1,0 0 0,0 0 1,0 0-1,0 0 0,0 0 0,-1 0 1,1 0-1,0 0 0,0 0 0,-1 0 1,1 0-1,-1-1 0,-1 0 7,0-1 0,-1 0 1,1 0-1,0 1 0,-1 0 0,0-1 0,0 1 0,1 0 0,-1 0 0,0 0 0,-1 1 0,1-1 0,0 1 0,0 0 0,-1 0 0,-5-1 0,-3-1 34,0 2 0,-23-2-1,29 3-89,-5 0 50,0 1-1,1 0 1,-1 1-1,1 0 1,0 1 0,-1 0-1,1 0 1,-18 10-1,18-8-20,0 1-1,0 0 1,1 0-1,0 1 1,0 1 0,0-1-1,1 1 1,0 1-1,1 0 1,-11 16-1,16-22-25,0 0 0,0 1 0,1 0 0,-1-1 0,1 1 0,0 0 0,0-1 0,0 1 0,1 0 0,-1 6 0,1-4 4,0-3-3,0 0-1,0 0 1,1 0 0,0 1-1,-1-1 1,1 0-1,0 0 1,1 0-1,-1 0 1,0 0 0,1-1-1,0 1 1,0 0-1,0-1 1,2 4-1,-1-3 1,0 1-5,1 0 0,-1-1 0,1 1 0,0-1 0,0 0 0,0 0 0,0-1 0,0 1 0,1-1 0,-1 0 1,1 0-1,5 1 0,-2 0 2,1 1 11,1 0 0,1-1 0,-1 0 0,0-1-1,19 2 1,-17-3-10,-1 1 11,1-1 0,-1-1 0,1 1 0,22-4 0,-23 1-17,1 1-29,0-1 0,0 0 0,0-1 0,17-7 0,10-3-2930,53-12-12646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5.016"/>
    </inkml:context>
    <inkml:brush xml:id="br0">
      <inkml:brushProperty name="width" value="0.05" units="cm"/>
      <inkml:brushProperty name="height" value="0.05" units="cm"/>
    </inkml:brush>
  </inkml:definitions>
  <inkml:trace contextRef="#ctx0" brushRef="#br0">90 299 7176,'13'-8'770,"2"2"2220,-15 6-2907,0 1-1,0 0 1,-1 0 0,1-1 0,0 1 0,0 0 0,0-1-1,0 1 1,-1 0 0,1-1 0,0 1 0,-1-1 0,1 1-1,-1 0 1,1-1 0,0 1 0,-1-1 0,1 1 0,-1-1-1,0 1 1,1-1 0,-1 1 0,-1 1-116,1 0-1,0 1 1,-1-1 0,1 0 0,0 1 0,1-1-1,-1 0 1,0 1 0,1-1 0,-1 1-1,1 0 1,0-1 0,0 1 0,0-1-1,0 1 1,0-1 0,2 4 0,-2-5 91,0 1 0,1-1 0,-1 0 0,1 0 0,-1 1 0,1-1 0,-1 0 0,1 0 0,0 0 0,0 0 0,-1 0 0,1 0 0,0 0 0,0 0 1,0 0-1,0 0 0,0-1 0,0 1 0,1 0 0,-1-1 0,0 1 0,0-1 0,0 1 0,1-1 0,-1 1 0,0-1 0,1 0 0,-1 0 0,0 0 0,0 1 0,1-1 1,-1-1-1,0 1 0,1 0 0,-1 0 0,0 0 0,3-1 0,15-5 402,0-1 0,-1 0 1,0-1-1,0-1 0,0-1 0,-1 0 0,-1-1 1,0-1-1,0 0 0,25-28 0,-37 35-357,-1 0 0,1 0 0,-1-1 0,0 1 0,0-1 0,0 0 0,-1 0 0,0 0 0,0 0 0,-1 0 0,0 0 0,1-10-1,-1 14-90,-2-5 99,1 0 1,-1 0-1,0 0 1,0 0-1,-1 0 1,1 0-1,-2 1 1,1-1-1,-7-11 1,9 17-83,-2-4 26,-1 1 0,1 0 1,-1-1-1,0 1 0,0 0 1,0 1-1,0-1 0,-1 0 1,0 1-1,1 0 0,-1 0 1,-1 0-1,1 0 0,0 1 1,-1 0-1,1-1 0,-1 2 1,-7-3-1,4 2-1,0 1 0,0 0 0,0 0 0,0 1 0,0 0 0,0 0 0,1 1 0,-1 0 0,0 0 1,0 1-1,-9 3 0,6-1-56,0 0 0,0 1 1,1 1-1,0-1 1,0 1-1,0 1 0,1 0 1,-1 1-1,2-1 1,-1 2-1,1-1 0,0 1 1,1 0-1,-9 16 1,-6 12-1,19-29 2,-13 27 3,15-24 1,2-4-1,-1-4 0,0-1 0,0 0 0,0 1 1,0-1-1,1 1 0,0-1 0,-1 0 1,1 0-1,0 1 0,0-1 0,0 0 1,0 0-1,0 0 0,1 0 0,-1 0 1,1 0-1,-1 0 0,1-1 0,0 1 1,0 0-1,3 2 0,-1-2 2,0 1 0,0-1 1,1 0-1,-1 0 0,0 0 0,1 0 0,0-1 0,-1 1 0,1-1 0,7 0 1,4 0 1,-1 0 1,0-1-1,0-1 1,0-1 0,0 0-1,24-7 1,6-7-2,-38 10-4,-2 4-2,27-17 2,-3-1-3,0-3 1,-18 14 73,5-4 113,-14 11-103,-5 3-37,0 1-20,1 0 0,0 1 0,0-1 0,0 1-1,0-1 1,0 1 0,1 0 0,-1-1 0,1 1-1,-2 4 1,0 2 57,0 0-1,0 0 1,1 1 0,-2 17-1,3-24-67,1 0-1,0 0 0,1 0 1,-1-1-1,0 1 0,1 0 1,-1 0-1,1 0 1,0 0-1,0 0 0,0-1 1,1 1-1,-1 0 0,0-1 1,1 1-1,0-1 1,0 0-1,-1 1 0,1-1 1,1 0-1,3 4 1,-2-4-1,0 0 0,1 1 0,-1-1 1,0-1-1,1 1 0,-1 0 1,1-1-1,0 0 0,-1 0 1,1-1-1,0 1 0,9-1 0,6-2-698,39-7 0,-31 3-1447,40-5-13068</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5.638"/>
    </inkml:context>
    <inkml:brush xml:id="br0">
      <inkml:brushProperty name="width" value="0.05" units="cm"/>
      <inkml:brushProperty name="height" value="0.05" units="cm"/>
    </inkml:brush>
  </inkml:definitions>
  <inkml:trace contextRef="#ctx0" brushRef="#br0">180 139 9776,'8'6'255,"-8"-6"-146,1 0-1,-1 0 1,1 1-1,-1-1 1,1 0-1,-1 1 1,1-1-1,-1 0 1,1 1-1,-1-1 1,1 1-1,-1-1 1,0 1-1,1-1 1,-1 1-1,0-1 1,1 1-1,-1-1 1,0 1-1,0-1 1,1 2-1,-15 14 1738,14-15-1793,-1-1 1,1 0 0,-1 1 0,0-1-1,1 1 1,-1-1 0,1 1 0,-1-1-1,1 1 1,0-1 0,-1 1 0,1 0-1,-1-1 1,1 1 0,0 0-1,0-1 1,-1 1 0,1 0 0,0-1-1,0 1 1,0 0 0,0-1 0,0 1-1,0 0 1,0 0 0,0-1 0,0 1-1,0 0 1,0-1 0,1 2 0,-1-1 33,1 0 1,0-1 0,0 1 0,0 0 0,1-1-1,-1 1 1,0-1 0,0 1 0,0-1 0,0 1-1,0-1 1,1 0 0,-1 0 0,0 1 0,2-1-1,5 0 238,1 0 0,-1 0 0,14-2 0,-11-1-52,0 1 0,0-2 0,-1 0 0,1 0 0,-1-1 0,0 0 0,0 0 0,-1-1 0,1-1 0,-1 0 0,-1 0 0,1-1 0,-1 1 0,9-14 0,-15 18-189,0 0 0,0 0 0,0-1 0,0 1 0,-1-1 0,1 1 0,-1-1 0,1-7 0,-1 9-51,-1 0-1,0 0 0,0 0 0,0 0 0,0 0 0,0 0 0,0 0 0,-1 0 0,1 0 0,-1 0 0,1 0 0,-1 0 1,0 0-1,0 0 0,0 0 0,0 0 0,0 1 0,0-1 0,0 0 0,-2-1 0,0 1-6,1 1 0,0-1 0,-1 0 0,0 1 0,1 0 0,-1-1 0,0 1-1,0 0 1,0 0 0,0 1 0,-4-1 0,-37-3 82,25 2-57,6 2-3,0 0 1,0 0-1,0 2 1,0-1-1,1 1 1,-1 1-1,1 1 1,-14 4 0,24-7-44,-24 8 55,-30 13 0,48-18-46,0 0 0,0 0 0,1 1 1,0 0-1,-1 0 0,2 1 1,-1 0-1,-8 9 0,14-13-8,-1-1 0,1 1-1,0 0 1,0-1 0,0 1 0,0 0-1,0 0 1,0 0 0,0 0 0,0 0-1,1 0 1,-1 0 0,1 0-1,0 0 1,-1 0 0,1 1 0,0-1-1,0 0 1,1 0 0,-1 0 0,0 0-1,1 0 1,-1 0 0,1 0-1,-1 0 1,1 0 0,0 0 0,0 0-1,0 0 1,0 0 0,0 0 0,1-1-1,-1 1 1,0-1 0,3 3 0,0-1 5,1 1 0,0-1 0,0 1 1,1-1-1,-1-1 0,1 1 1,-1-1-1,1 0 0,0 0 1,0-1-1,-1 1 0,8-1 1,11 2 8,0-2 0,44-2 0,-57 0-19,25-8-6,14-11-243,-21 7-2642,43-18-12789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2.172"/>
    </inkml:context>
    <inkml:brush xml:id="br0">
      <inkml:brushProperty name="width" value="0.05" units="cm"/>
      <inkml:brushProperty name="height" value="0.05" units="cm"/>
    </inkml:brush>
  </inkml:definitions>
  <inkml:trace contextRef="#ctx0" brushRef="#br0">35 1 12104,'-34'37'1001,"38"-39"-744,1 0 0,0 1-1,0 0 1,0 0 0,0 0 0,0 1 0,0 0-1,0 0 1,9 1 0,-1-1 254,196-15 5056,-198 12-5286,-1 0-2942,10-3-10798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5.982"/>
    </inkml:context>
    <inkml:brush xml:id="br0">
      <inkml:brushProperty name="width" value="0.05" units="cm"/>
      <inkml:brushProperty name="height" value="0.05" units="cm"/>
    </inkml:brush>
  </inkml:definitions>
  <inkml:trace contextRef="#ctx0" brushRef="#br0">68 0 13448,'10'57'169,"-9"-51"772,-3-5-266,-5-9 164,7 7-791,0 1 0,-1-1 0,1 1 0,0-1 0,-1 1 0,1-1 0,0 1 0,-1-1 0,1 1 0,0-1 0,-1 1 0,1-1 0,-1 1 0,1 0 0,-1-1 0,1 1 0,-1 0 0,1-1 0,-1 1 0,1 0 0,-1 0 0,0 0 0,1-1-1,-1 1 1,-1 0 0,-3 11 54,0 1 0,1 0-1,0 0 1,1 0-1,0 0 1,1 1 0,0-1-1,0 14 1,0-3 58,-4 38-19,-7 121 413,12-173-528,-3 43 156,4-47-127,0 1 1,0-1-1,1 0 1,0 0-1,0 1 1,0-1-1,4 10 1,-5-14-65,1-1 1,-1 1 0,1 0-1,-1-1 1,1 1 0,-1 0-1,1-1 1,-1 1 0,1-1-1,0 1 1,-1-1 0,1 1-1,0-1 1,-1 0 0,1 1-1,0-1 1,0 0 0,-1 0-1,1 1 1,0-1 0,1 0-1,4 2-1989,11 6-10121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6.749"/>
    </inkml:context>
    <inkml:brush xml:id="br0">
      <inkml:brushProperty name="width" value="0.05" units="cm"/>
      <inkml:brushProperty name="height" value="0.05" units="cm"/>
    </inkml:brush>
  </inkml:definitions>
  <inkml:trace contextRef="#ctx0" brushRef="#br0">121 204 9864,'0'-5'-445,"-5"-10"9403,4 15-8808,1 0 50,-23 22 1072,22-21-1248,1-1 0,0 1-1,-1 0 1,1 0-1,0 0 1,0 0 0,0-1-1,0 1 1,0 0-1,-1 0 1,2 0 0,-1 0-1,0 0 1,0 0-1,0-1 1,0 1 0,0 0-1,1 0 1,-1 0-1,0 0 1,1-1 0,-1 1-1,1 0 1,-1 0-1,1-1 1,-1 1 0,1 0-1,-1-1 1,2 2-1,0-1 24,0 0 0,0 0 0,0-1 0,0 1 0,0 0 0,0-1 0,0 1 0,0-1 0,0 0 0,0 0 0,5 0 0,3 0 196,0-1-1,0-1 1,0 0 0,18-6 0,-6 0 122,1-2 1,25-14 0,-42 21-295,-1 0 1,1-1-1,-1 0 1,0 0-1,0 0 1,0-1-1,-1 0 0,1 0 1,-1 0-1,0 0 1,-1 0-1,1-1 0,2-7 1,-5 10-24,0 1-1,-1-1 1,1 0-1,-1 1 1,0-1 0,0 0-1,0 0 1,0 1-1,0-1 1,-1 0 0,1 1-1,-1-1 1,0 0 0,0 1-1,0-1 1,0 1-1,0-1 1,0 1 0,-1 0-1,-1-3 1,-3-3 58,0 1 0,0-1 0,-1 2 0,-9-9 1,14 14-84,0 0 0,0-1 0,0 2 0,0-1 0,0 0 0,0 0 0,0 1 0,0-1 0,0 1 0,0-1 0,-1 1 0,1 0 0,-4 0 0,-27 4 59,23-3-70,-3 1 4,-1 0 1,1 1 0,0 0 0,-1 1-1,1 1 1,1 0 0,-1 1-1,-18 11 1,25-14-4,-27 20 16,28-20-25,1 1 0,-1-1 0,1 1 1,0 0-1,0 1 0,0-1 1,1 1-1,0-1 0,-1 1 1,2 0-1,-1 0 0,-3 10 1,6-13-4,0-1 0,1 0 0,-1 0 0,1 1 1,-1-1-1,1 0 0,0 0 0,-1 1 0,1-1 1,0 0-1,0 0 0,0 0 0,0 0 0,0 0 1,0 0-1,0-1 0,0 1 0,0 0 0,0 0 1,0-1-1,1 1 0,1 0 0,-1 0 1,26 14 2,-19-13-2,1 0 0,23 6-1,-23-6 22,1 0 0,-1-1 0,1-1 0,-1 0 0,1 0 0,-1-1 0,1 0 0,14-4 0,5-3-2256,52-23-1,-16 5-13345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7.103"/>
    </inkml:context>
    <inkml:brush xml:id="br0">
      <inkml:brushProperty name="width" value="0.05" units="cm"/>
      <inkml:brushProperty name="height" value="0.05" units="cm"/>
    </inkml:brush>
  </inkml:definitions>
  <inkml:trace contextRef="#ctx0" brushRef="#br0">107 423 17207,'0'0'0,"4"-21"0,7-14 0,2-22-12431</inkml:trace>
  <inkml:trace contextRef="#ctx0" brushRef="#br0" timeOffset="1">99 1 14256,'9'43'429,"-6"-39"799,-5-26 142,2 20-1209,0 0-1,0 0 0,-1 0 0,1 0 1,-1 0-1,0 0 0,1 0 0,-1 0 0,0 0 1,0 0-1,-2-2 0,-4 16 153,-4 16 79,2 0-1,1 0 0,-5 33 1,2 0-46,-11 114 301,16-114-534,3-37-71,-7 108 424,10-131-524,2 16 413,13-16-2079,-9-1 534,16-1-12716</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8.438"/>
    </inkml:context>
    <inkml:brush xml:id="br0">
      <inkml:brushProperty name="width" value="0.05" units="cm"/>
      <inkml:brushProperty name="height" value="0.05" units="cm"/>
    </inkml:brush>
  </inkml:definitions>
  <inkml:trace contextRef="#ctx0" brushRef="#br0">112 143 3592,'-2'12'600,"2"-2"3092,7-22-80,-1 2-3108,-1 0-102,6-17 8899,-14 27-9174,0 0 0,0 1 0,0 0 0,0-1-1,0 1 1,0 0 0,0 1 0,1-1 0,-1 0-1,0 1 1,-4 3 0,-25 23-33,23-19-10,2-2-37,2 0-1,-1 0 1,1 0 0,0 1-1,0 0 1,1 0-1,0 0 1,-3 12-1,7-19-39,-2 4 0,0 0-1,0 0 1,1 1 0,-1-1 0,1 1 0,1 0 0,-1-1 0,1 1 0,0-1 0,0 1-1,1 0 1,0-1 0,0 1 0,0-1 0,0 1 0,1-1 0,4 9 0,-4-11-4,0 0 0,0-1 0,0 1 1,1-1-1,-1 1 0,1-1 0,-1 0 1,1 0-1,0 0 0,0 0 0,0 0 1,0-1-1,5 2 0,39 10 34,-38-11-38,0-1 11,1 0 1,-1 0-1,1-1 1,-1 0 0,1 0-1,-1-1 1,1 0-1,11-4 1,-5 1 6,0-1 0,0-1 1,16-8-1,-26 11 0,-1 0 0,1 0 0,-1-1 0,0 0 0,0 0 0,0 0 0,0 0 0,-1-1 0,0 0 0,0 0 0,0 0 0,-1 0 0,1-1 0,-1 0 0,0 1 0,-1-1 0,0 0 0,0 0 0,0 0 0,0-1 0,-1 1 0,0 0 0,-1-1 0,1-6 0,-1-10 53,-2 0 0,0-1 0,-8-31 0,8 47 27,0-1-1,-1 1 0,0 0 0,0 0 1,-1 0-1,0 0 0,0 0 1,-7-7-1,9 13-72,0 0 0,-1 0-1,1 0 1,0 1 0,-1-1 0,0 1 0,1 0 0,-1-1-1,0 1 1,0 0 0,0 1 0,0-1 0,1 0 0,-1 1-1,-4 0 1,-5-1 0,-1 1 1,0 0-1,0 1 0,1 1 1,-1 0-1,1 1 0,-1 0 0,1 1 1,0 0-1,0 1 0,0 0 1,1 1-1,-15 10 0,0 1-20,22-13-4,1 1 0,-16 19 0,18-20-5,1-3-1,1 1 0,-1-1 0,1 1 0,0-1 0,-1 0 0,1 1 0,0-1 0,0 0 0,0 0 0,-1 1-1,1-1 1,1 0 0,-1 0 0,0 0 0,0 0 0,0 0 0,0-1 0,3 2 0,49 6-866,-34-6-1526,47 7-13635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8.857"/>
    </inkml:context>
    <inkml:brush xml:id="br0">
      <inkml:brushProperty name="width" value="0.05" units="cm"/>
      <inkml:brushProperty name="height" value="0.05" units="cm"/>
    </inkml:brush>
  </inkml:definitions>
  <inkml:trace contextRef="#ctx0" brushRef="#br0">50 1 16048,'-49'51'3765,"51"-59"-2628,9-13 214,5 1-169,-16 20-1180,0 0 0,0 0-1,0 0 1,1 0 0,-1 0 0,0 0-1,0 0 1,0 0 0,0 0-1,0 0 1,0 0 0,0-1 0,0 1-1,0 0 1,0 0 0,0 0-1,1 0 1,-1 0 0,0 0 0,0 0-1,0 0 1,0 0 0,0 0-1,0 0 1,0 0 0,0 0 0,0 0-1,1 0 1,-1 0 0,0 0 0,0 0-1,0 0 1,0 0 0,0 0-1,0 0 1,0 0 0,0 1 0,0-1-1,1 0 1,-1 0 0,0 0-1,0 0 1,0 0 0,0 0 0,0 0-1,0 0 1,0 0 0,0 0-1,0 0 1,0 0 0,0 1 0,0-1-1,0 0 1,0 0 0,0 0-1,0 0 1,0 0 0,0 0 0,0 0-1,0 0 1,0 0 0,0 1-1,0-1 1,0 0 0,0 0 0,0 0-1,0 6-24,0-6 23,1 183-176,2-125 71,-3 0-1,-10 72 1,6-98-19,1 1 0,1 0-1,5 57 1,3-61 46,-1-25 53,1-14 9,-6 9 10,0 0 0,0 0 0,1-1-1,-1 1 1,0 0 0,0-1 0,0 1 0,-1 0-1,1-1 1,0 1 0,0 0 0,-1-1-1,1 1 1,0 0 0,-2-2 0,0-4-8,-7-33-2707,-5-19-10832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9.255"/>
    </inkml:context>
    <inkml:brush xml:id="br0">
      <inkml:brushProperty name="width" value="0.05" units="cm"/>
      <inkml:brushProperty name="height" value="0.05" units="cm"/>
    </inkml:brush>
  </inkml:definitions>
  <inkml:trace contextRef="#ctx0" brushRef="#br0">1 1 10848,'54'31'736,"-51"-29"-137,-6-4-398,1 1 119,2 1-309,0 0 0,0 0 1,-1 0-1,1 0 0,0 0 1,0 0-1,-1-1 0,1 1 1,0 0-1,0 0 0,0 0 1,-1 0-1,1 0 0,0 0 1,0-1-1,0 1 0,-1 0 1,1 0-1,0 0 0,0-1 1,0 1-1,0 0 0,0 0 1,0 0-1,0-1 0,-1 1 1,1 0-1,0 0 0,0-1 1,0 1-1,0 0 0,0 0 1,0-1-1,0 1 0,0-1 1,33 0-337,65 3 1,-75 0 175,35 1 387,137-21-1941,-108 7-5530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09.864"/>
    </inkml:context>
    <inkml:brush xml:id="br0">
      <inkml:brushProperty name="width" value="0.05" units="cm"/>
      <inkml:brushProperty name="height" value="0.05" units="cm"/>
    </inkml:brush>
  </inkml:definitions>
  <inkml:trace contextRef="#ctx0" brushRef="#br0">76 1 9864,'20'44'149,"-18"-39"599,-25-31 3307,22 25-4016,1 1 0,0-1 1,-1 1-1,1-1 0,0 1 1,-1-1-1,1 1 0,-1 0 1,1-1-1,0 1 0,-1 0 1,1-1-1,-1 1 0,1 0 1,-1 0-1,0-1 0,1 1 1,-1 0-1,1 0 0,-1 0 1,1 0-1,-1 0 0,1 0 1,-1 0-1,0 0 1,1 0-1,-1 0 0,1 0 1,-1 0-1,1 0 0,-1 0 1,0 1-1,1-1 0,-1 0 1,1 0-1,-1 1 0,1-1 1,-1 0-1,1 1 0,0-1 1,-1 0-1,1 1 0,-1-1 1,1 1-1,-1 0 0,-15 25 529,13-19-568,-2 2 136,0 0 0,1 1 1,1 0-1,0 0 0,0 0 0,1 0 1,-2 12-1,1 77 483,3-90-602,1 47 259,3 1 0,18 95 0,-15-102 5314,-3-68-4981,-2-11-131,-2 16-349,0 1 0,1-1-1,1 1 1,0 0 0,1 0 0,0 0 0,1 0-1,7-15 1,-6 19-91,0 0 0,0 0-1,1 0 1,0 0 0,0 1 0,1 0 0,0 0-1,0 1 1,1 0 0,0 0 0,0 1-1,0 0 1,1 1 0,-1-1 0,1 1 0,0 1-1,0 0 1,1 0 0,-1 1 0,0 0-1,1 1 1,0 0 0,-1 0 0,1 1 0,-1 0-1,20 3 1,-26-2-29,1 0 1,0-1-1,-1 1 0,1 1 1,-1-1-1,0 0 0,1 1 1,-1 0-1,0 0 0,0 0 1,0 0-1,0 0 0,0 1 1,5 4-1,5 14 0,-8-13-6,9 39 1,-7-20-19,-1 0-1,-2 1 0,-1 0 1,0 0-1,-4 43 1,1-65-267,-2 10 864,2-13-1547,3-9-2027</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10.507"/>
    </inkml:context>
    <inkml:brush xml:id="br0">
      <inkml:brushProperty name="width" value="0.05" units="cm"/>
      <inkml:brushProperty name="height" value="0.05" units="cm"/>
    </inkml:brush>
  </inkml:definitions>
  <inkml:trace contextRef="#ctx0" brushRef="#br0">14 127 4664,'45'-25'5853,"-45"25"-5546,-23 20-5,22-19-285,1 0 0,-1-1-1,1 1 1,0-1 0,-1 1-1,1-1 1,0 1-1,0 0 1,0-1 0,-1 1-1,1 0 1,0-1 0,0 1-1,0 0 1,0-1 0,0 1-1,0-1 1,0 1 0,0 0-1,0-1 1,1 1 0,-1 0-1,0-1 1,0 1-1,0 0 1,1-1 0,-1 1-1,0-1 1,1 1 0,-1-1-1,1 1 1,-1-1 0,0 1-1,1-1 1,-1 1 0,1-1-1,-1 0 1,1 1-1,0-1 1,-1 0 0,1 1-1,-1-1 1,1 0 0,0 0-1,-1 1 1,1-1 0,0 0-1,0 0 1,4 1 350,0 0 0,1 0 0,-1-1 1,0 0-1,7 0 0,-2-2 48,-1 0 0,1 0 1,-1-1-1,1 0 0,-1-1 1,0 0-1,0 0 0,-1-1 0,1 0 1,-1 0-1,0-1 0,-1 0 1,1-1-1,-1 0 0,0 0 0,9-13 1,-15 19-337,0 0 1,0 0 0,1-1 0,-1 1-1,0 0 1,-1-1 0,1 1-1,0-1 1,0 1 0,-1-1-1,1 1 1,-1-1 0,1 1 0,-1-1-1,0 0 1,1 1 0,-1-1-1,0 0 1,0 1 0,0-1 0,0 0-1,-1 1 1,1-1 0,-1-3-1,0 4-45,0 0-1,0 0 0,0-1 1,0 1-1,0 0 0,0 0 0,-1 0 1,1 0-1,0 0 0,-1 1 1,1-1-1,0 0 0,-1 1 1,1-1-1,-1 0 0,1 1 1,-1 0-1,0-1 0,1 1 0,-1 0 1,1 0-1,-1 0 0,-2 0 1,-5 1 36,-1 0-1,1 1 1,-1 0 0,1 0 0,-1 1 0,-10 5 0,-13 4 49,28-10-81,0 0 0,0 0 0,-1 1 0,1 0 1,1 0-1,-1 0 0,0 1 0,1 0 0,0-1 0,0 2 1,-5 5-1,3-3-7,1 0 1,0 0 0,1 0-1,-1 1 1,-4 13 0,7-13-12,0 1-1,0-1 1,1 1 0,1 0 0,-1-1 0,1 1 0,3 15 0,-3-12-5,1-10-11,-1 1 0,0-1 0,0 1-1,1-1 1,-1 1 0,1-1 0,0 0 0,0 1 0,0-1-1,0 0 1,0 0 0,0 1 0,1-1 0,-1 0-1,1 0 1,0-1 0,-1 1 0,1 0 0,0 0-1,0-1 1,0 1 0,0-1 0,0 0 0,0 0-1,1 1 1,-1-1 0,0-1 0,1 1 0,-1 0-1,0 0 1,1-1 0,-1 0 0,1 1 0,3-1 0,5 1 43,0-1 1,0 0 0,-1 0-1,1-1 1,18-4 0,59-22-2722,-80 24 1972,61-20-14897</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10.891"/>
    </inkml:context>
    <inkml:brush xml:id="br0">
      <inkml:brushProperty name="width" value="0.05" units="cm"/>
      <inkml:brushProperty name="height" value="0.05" units="cm"/>
    </inkml:brush>
  </inkml:definitions>
  <inkml:trace contextRef="#ctx0" brushRef="#br0">58 0 16224,'0'0'0,"-12"9"0,-5 8 0,-12 8-11688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11.259"/>
    </inkml:context>
    <inkml:brush xml:id="br0">
      <inkml:brushProperty name="width" value="0.05" units="cm"/>
      <inkml:brushProperty name="height" value="0.05" units="cm"/>
    </inkml:brush>
  </inkml:definitions>
  <inkml:trace contextRef="#ctx0" brushRef="#br0">0 143 14072,'3'27'544,"-3"-25"-659,0-7 957,0-6 1192,0 10-1466,1 0-498,-1 1-1,0 0 1,1 0 0,-1 0-1,0-1 1,0 1 0,1 0 0,-1 0-1,0 0 1,1 0 0,-1-1-1,1 1 1,-1 0 0,0 0 0,1 0-1,-1 0 1,0 0 0,1 0-1,-1 0 1,0 0 0,1 0 0,-1 0-1,0 0 1,1 0 0,-1 1-1,1-1 1,-1 0 0,0 0 0,1 0-1,-1 0 1,0 0 0,0 1-1,1-1 1,-1 1 0,20 10 504,-12-2-483,0 0-1,-1 0 1,0 1-1,0 0 1,-1 0-1,0 1 1,-1-1-1,0 1 1,-1 0-1,0 1 1,-1-1-1,0 1 1,-1-1-1,1 15 1,-2-19-54,-2-2-24,-9 12 5,8-13-17,-8 7 9,9-11-9,0 0 0,0 0 0,-1 1 0,1-1 0,0 0 0,0 0 0,-1-1 0,1 1 0,0 0 0,0 0 0,-1 0 0,1-1 0,0 1 0,0-1 0,0 1 0,-1-1 0,1 1 0,-1-2 0,-2 1-1,0-1 0,-11-13 0,12 11 3,1 1-1,-1-1 0,0 0 0,1 1 1,0-1-1,0 0 0,0-1 1,1 1-1,-1 0 0,1 0 1,0-1-1,0 1 0,0-9 0,1 6 29,0 0-1,1 1 1,0-1-1,0 0 0,0 0 1,1 1-1,0-1 0,4-8 1,1 2 42,0-1-1,1 2 1,1-1 0,0 1 0,0 0 0,1 1-1,17-15 1,-10 11-6,0 1-1,0 1 1,33-18-1,0 9-2996,-6 5-11349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2.682"/>
    </inkml:context>
    <inkml:brush xml:id="br0">
      <inkml:brushProperty name="width" value="0.05" units="cm"/>
      <inkml:brushProperty name="height" value="0.05" units="cm"/>
    </inkml:brush>
  </inkml:definitions>
  <inkml:trace contextRef="#ctx0" brushRef="#br0">119 1 14168,'1'7'184,"-4"20"2795,3-27-2916,0 1 0,0-1 0,-1 1 0,1-1-1,0 1 1,-1 0 0,1-1 0,0 0 0,-1 1-1,1-1 1,0 1 0,-1-1 0,1 1 0,-1-1-1,1 0 1,-1 1 0,1-1 0,-1 0 0,0 0-1,1 1 1,-1-1 0,1 0 0,-1 0 0,1 0 0,-1 0-1,0 0 1,1 1 0,-1-1 0,1 0 0,-1-1-1,0 1 1,1 0 0,-1 0 0,1 0 0,-1 0-1,0 0 1,0-1 0,-2 1 20,0 0 0,0-1 0,-1 1-1,1 1 1,0-1 0,0 0 0,0 1 0,0-1 0,0 1 0,0 0-1,0 0 1,-4 2 0,-32 19-197,35-20 178,3-1-63,1-1 0,-1 0-1,1 1 1,-1-1 0,0 0 0,1 1 0,-1-1 0,1 1 0,-1-1 0,1 1 0,-1-1 0,1 1 0,-1-1 0,1 1 0,0 0-1,-1-1 1,1 1 0,0 0 0,-1-1 0,1 1 0,0 1 0,0 2 2,1-1-1,-1 1 1,1 0 0,0 0-1,0-1 1,3 7-1,-4-5-2,1-3 0,-1 0 0,0-1 0,1 1 0,-1 0 0,1-1 0,-1 1 0,1-1 0,0 1 0,0 0 0,-1-1 0,1 1 0,0-1 0,3 3 0,-2 1 0,1 0 0,17 14 2,-19-17 16,1 0 1,0-1 0,0 1 0,0 0 0,0-1-1,0 1 1,0-1 0,0 0 0,1 0 0,-1 0-1,0 0 1,1 0 0,-1 0 0,1-1 0,-1 1-1,1-1 1,-1 0 0,1 1 0,-1-1 0,1 0-1,-1-1 1,1 1 0,-1 0 0,1-1-1,-1 1 1,0-1 0,1 0 0,-1 0 0,0 0-1,1 0 1,3-3 0,0 1 68,1-1 0,-1-1 0,0 1 0,-1-1 1,1 0-1,-1-1 0,0 1 0,0-1 0,-1 0 0,1 0 0,3-8 0,-6 10-7,-1 0-1,1-1 0,-1 1 0,1 0 1,-1-1-1,0 1 0,0-9 1,-1 11-44,0 0 1,0 0 0,-1 0-1,1 0 1,0 0 0,-1 0-1,1 0 1,-1 0 0,0 0-1,0 0 1,0 1 0,0-1-1,0 0 1,0 0 0,0 1-1,0-1 1,-1 1 0,1-1 0,-1 1-1,1 0 1,-4-3 0,0 1 41,-1 0 0,0 0 0,0 1 0,0-1 0,0 1 0,0 1 0,0-1 0,-1 1 0,-6-1 0,-17 1-48,19 2-3047,-11-1-12009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11.957"/>
    </inkml:context>
    <inkml:brush xml:id="br0">
      <inkml:brushProperty name="width" value="0.05" units="cm"/>
      <inkml:brushProperty name="height" value="0.05" units="cm"/>
    </inkml:brush>
  </inkml:definitions>
  <inkml:trace contextRef="#ctx0" brushRef="#br0">1 27 12728,'0'1'22,"0"0"1,1 0 0,-1 0 0,1 0 0,-1 0 0,1 0-1,-1 0 1,1 0 0,0-1 0,-1 1 0,1 0-1,0 0 1,-1-1 0,1 1 0,0 0 0,0-1 0,0 1-1,0-1 1,0 1 0,-1-1 0,3 1 0,-2-2 20,1 0 0,-1 0 0,0-1 1,1 1-1,-1-1 0,0 1 0,0 0 0,0-1 1,0 0-1,0 1 0,-1-1 0,2-3 1,1-3 228,3-5 5664,-6 21-5875,-14 164 1547,12-11-1180,2-144-387,2 43 54,-1-32-34,0 2-3,9 54 1,-5-70-48,1 12 24,-6-26-26,-2-19 46,0 4 24,1 0 1,0 0 0,0 0-1,3-17 1,-1-7 370,-1 33-391,1 0 0,-1 1 0,1-1 0,0 0 0,1 1 1,-1-1-1,1 1 0,1 0 0,-1-1 0,0 1 0,1 0 1,0 0-1,1 1 0,-1-1 0,1 1 0,-1 0 1,1-1-1,1 2 0,-1-1 0,0 0 0,1 1 0,0 0 1,0 0-1,0 0 0,0 1 0,0 0 0,1 0 0,5-2 1,2 2-36,-1 0 1,1 1-1,0 0 1,0 1 0,0 0-1,-1 1 1,1 0-1,0 1 1,0 1 0,22 8-1,1 3-20,-31-10-4,20 14 0,-22-13 0,-1 1 0,13 16 0,-13-15 0,-2-1 0,5 23 0,-6-22 0,-1-1 0,-3 13 0,-9 4 0,-4 0 0,-6-2 0,-5-1 2,18-13 1,0-2 1,-1 1-1,0-1 1,0-1-1,0 0 1,-1-1 0,-13 2-1,17-3-24,-1-1 0,0-1-1,0 1 1,0-1 0,0-1 0,1 0-1,-1-1 1,0 1 0,-14-6 0,23 6 13,-1 1 0,1-1 0,0 1 0,0-1 0,0 1 0,0-1 0,0 0 0,0 1 0,0-1 1,0 0-1,0 0 0,1 0 0,-1 0 0,0 0 0,0 0 0,1 0 0,-1 0 0,1 0 0,-1 0 1,1 0-1,-1 0 0,1 0 0,0-1 0,-1 1 0,1 0 0,0 0 0,0 0 0,0-1 0,0-1 1,1-3-201,0 1 0,0-1 0,0 1 0,1-1 0,3-5 1,0-2-1800,11-37-12999</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12.310"/>
    </inkml:context>
    <inkml:brush xml:id="br0">
      <inkml:brushProperty name="width" value="0.05" units="cm"/>
      <inkml:brushProperty name="height" value="0.05" units="cm"/>
    </inkml:brush>
  </inkml:definitions>
  <inkml:trace contextRef="#ctx0" brushRef="#br0">50 1 16855,'-49'59'2465,"49"-59"-2398,6-14 1459,-5 12-1382,-1 1-1,1-1 1,0 1-1,0-1 1,0 0 0,0 1-1,0 0 1,0-1-1,1 1 1,-1 0-1,0-1 1,1 1 0,-1 0-1,1 0 1,-1 0-1,4-1 1,-5 15-31,-12 115 271,7-77-364,3-11-13,2 10-4,3-1 2,1-3-2,3 25 3,-1-17-6,-6-32 11,3 18 10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12.911"/>
    </inkml:context>
    <inkml:brush xml:id="br0">
      <inkml:brushProperty name="width" value="0.05" units="cm"/>
      <inkml:brushProperty name="height" value="0.05" units="cm"/>
    </inkml:brush>
  </inkml:definitions>
  <inkml:trace contextRef="#ctx0" brushRef="#br0">172 107 14792,'-5'17'2515,"8"-18"-695,4-8-804,-6 8-977,-1 1 0,1-1 0,-1 1 0,1-1 0,-1 0 0,1 1-1,-1-1 1,0 1 0,1-1 0,-1 0 0,0 1 0,1-1 0,-1 0-1,0 1 1,0-1 0,0 0 0,0 0 0,0 1 0,1-1 0,-1 0-1,-1 1 1,1-1 0,0 0 0,0 0 0,0 1 0,0-1 0,0 0-1,-1 0 1,0 0-7,0 1-1,0 0 0,1-1 0,-1 1 1,0 0-1,0 0 0,0 0 1,0 0-1,0-1 0,0 1 0,0 0 1,0 1-1,0-1 0,0 0 0,0 0 1,0 0-1,-1 1 0,-38 13 267,26-4-261,0 0 0,1 1 0,0 0 0,0 1 0,-19 25 0,29-33-21,0 0 1,0 1 0,1-1-1,0 1 1,0-1 0,0 1 0,0 0-1,1 0 1,-1 0 0,1 0-1,1 0 1,-1 0 0,1 0 0,0 9-1,0-12 1,0 0 0,1 0 0,-1 0 0,1 1 0,0-1 1,-1 0-1,1 0 0,0 0 0,0 0 0,0 0 0,0 0 0,1-1 0,-1 1 0,0 0 0,1 0 0,0-1 0,-1 1 0,1-1 0,2 2 0,28 15 138,-32-18-153,6 2 51,-1 0 1,1-1-1,0 0 1,0 0-1,0 0 1,0 0 0,0-1-1,0 0 1,0-1-1,0 1 1,9-3-1,2 0 30,-1 0 0,1-1 0,-1-1 0,16-7 0,-22 8-57,-7 3-3,-1 0 1,1 0-1,-1 0 0,0 0 0,0 0 1,1-1-1,-1 1 0,0-1 0,0 0 1,0 0-1,2-2 0,7-8 83,0 1 0,-2-1 0,1-1 0,13-25 0,-19 32-56,-1 0 0,-1 0-1,1 0 1,-1 0 0,0-1-1,0 1 1,-1-1 0,0 0 0,0 1-1,-1-1 1,0 0 0,0 1-1,0-1 1,-1 0 0,-1-7 0,0 9-7,-1-1-1,0 0 1,0 1 0,0-1 0,-1 1 0,1 0 0,-1 0 0,0 1 0,-1-1 0,1 1 0,-1 0 0,0 0 0,0 0 0,0 1 0,-1-1 0,1 1 0,-12-4 0,16 6-24,-1 0 1,1 1-1,0-1 1,-1 1-1,1-1 1,0 1-1,-1-1 0,1 1 1,-1 0-1,1 0 1,-3 0-1,-2-1 15,-27-1-3,25 4-31,1 1-5,1-2 13,0 1 0,0-1 0,0 1 1,1 1-1,-1-1 0,0 1 0,1 0 0,-9 6 0,-21 20-4162,12-8-11572</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13.543"/>
    </inkml:context>
    <inkml:brush xml:id="br0">
      <inkml:brushProperty name="width" value="0.05" units="cm"/>
      <inkml:brushProperty name="height" value="0.05" units="cm"/>
    </inkml:brush>
  </inkml:definitions>
  <inkml:trace contextRef="#ctx0" brushRef="#br0">369 83 14344,'-51'8'140,"50"-8"-112,1 0 0,0 0 0,0 0 0,-1 0 0,1 1 0,0-1 0,0 0 0,0 0 0,-1 0 0,1 0 0,0 0 0,0 0 0,-1 0 0,1 0 0,0 0 0,0 0 0,-1 0 0,1 0 0,0 0 0,0-1 0,-1 1 0,1 0 0,0 0 0,0 0 1,0 0-1,-1 0 0,1 0 0,0-1 0,0 1 0,0 0 0,-1 0 0,1 0 0,0 0 0,0-1 0,0 1 0,0 0 0,0 0 0,0-1 0,-1 1 0,1 0 0,0 0 0,0 0 0,0-1 0,0 1 0,0 0 0,0 0 0,0-1 0,0 1 0,0 0 0,0 0 1,0-1-1,0 1 0,0 0 0,6-13 190,-4 10 343,7-9 598,-8 11-1004,0 0 1,0 0-1,0 1 0,0-1 1,0 0-1,0 0 1,-1 0-1,1 0 1,0 0-1,-1 0 1,1 0-1,-1 0 0,1-1 1,-1 1-1,1 0 1,-1 0-1,0 0 1,0 0-1,1-1 1,-1 1-1,0 0 1,0 0-1,0-1 0,0 1 1,-1 0-1,1 0 1,0 0-1,0-1 1,-1 1-1,1 0 1,-2-2-1,1 1-66,-1 0-1,1 1 1,-1-1-1,0 1 1,0 0-1,0 0 1,0-1 0,0 1-1,0 0 1,0 1-1,0-1 1,0 0-1,0 0 1,0 1 0,-4-1-1,-31-1 229,33 2-286,-9 1 50,1 1-1,-1 0 0,0 1 1,1 0-1,0 1 0,0 0 1,-14 8-1,18-9-64,0 1 18,-1 1 0,1 0 1,-1 0-1,1 1 0,1 0 0,-1 1 0,1-1 1,-12 15-1,13-12-20,-1-1 1,2 1 0,-1 0-1,1 0 1,0 0-1,1 1 1,0-1-1,1 1 1,0 0-1,0 1 1,-1 11 0,4-18-4,0-1 0,0 1 0,0 0 0,0-1 0,1 1 0,-1-1 0,1 0 0,1 5 1,0-1-6,-1-5-3,1 0-1,-1 0 1,1 0 0,-1 0-1,1 0 1,0 0-1,-1 0 1,1-1 0,0 1-1,0-1 1,0 1 0,0-1-1,1 0 1,-1 0-1,0 0 1,1 0 0,3 1-1,-4-1 3,11 3 9,1 0-1,-1-1 0,1-1 1,-1 0-1,1 0 1,0-2-1,0 1 1,0-2-1,22-3 0,-24 3-9,28-6 12,-27 3-12,30-10-2,-29 9 182,0-1-1,0-1 0,19-13 1,14-13-2741,-35 24 1138,47-34-14474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13.924"/>
    </inkml:context>
    <inkml:brush xml:id="br0">
      <inkml:brushProperty name="width" value="0.05" units="cm"/>
      <inkml:brushProperty name="height" value="0.05" units="cm"/>
    </inkml:brush>
  </inkml:definitions>
  <inkml:trace contextRef="#ctx0" brushRef="#br0">14 56 16048,'0'21'203,"0"-2"777,8-46 44,-6 21-810,1-6 735,0 0 0,-1 0 0,1-15 788,-4 30-1637,-1-1 1,1 1 0,0-1 0,0 1-1,0 0 1,0-1 0,0 1 0,0 3-1,-2 11 25,-3 15 112,1 0 0,-1 46 0,7 8 40,-2 40 37,-3-50-211,4-76-102,0 0 5,2 2 2,9-12-1,12-28-469,-12 19-2185,20-34-12899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14.374"/>
    </inkml:context>
    <inkml:brush xml:id="br0">
      <inkml:brushProperty name="width" value="0.05" units="cm"/>
      <inkml:brushProperty name="height" value="0.05" units="cm"/>
    </inkml:brush>
  </inkml:definitions>
  <inkml:trace contextRef="#ctx0" brushRef="#br0">371 1 16224,'-18'13'9,"-16"14"1307,-26 29 1934,-129 72-1327,170-116-1854,7-5 334,0 1 1,-14 12 0,29-22-310,0 0 1,0 0-1,1 0 1,-1 0-1,0 1 1,1-1-1,0 1 1,-1 0-1,8-1 1,39-4 184,-7 4-242,-21 3 46,1 1-1,-1 0 0,43 12 1,-49-9-18,-1 0 0,0 1 0,0 1 1,18 11-1,-8-1 28,-1 1 1,28 29-1,-37-36 527,-4-4-4524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19.074"/>
    </inkml:context>
    <inkml:brush xml:id="br0">
      <inkml:brushProperty name="width" value="0.05" units="cm"/>
      <inkml:brushProperty name="height" value="0.05" units="cm"/>
    </inkml:brush>
  </inkml:definitions>
  <inkml:trace contextRef="#ctx0" brushRef="#br0">461 0 13624,'-40'28'1793,"21"-14"311,17-13-1217,7-6-302,15-9 903,-19 14-1456,-1 0 0,0 0 0,0-1 0,0 1 0,1 0 0,-1-1 1,0 1-1,0 0 0,0-1 0,0 1 0,0 0 0,1-1 0,-1 1 0,0 0 1,0-1-1,0 1 0,0 0 0,0-1 0,0 1 0,0 0 0,0-1 0,0 1 1,-1 0-1,1-1 0,0 1 0,0-1 0,0 1 0,0 0 0,0 0 0,-1-1 1,1 1-1,0 0 0,0-1 0,0 1 0,-1 0 0,1 0 0,0-1 0,-1 1 1,1 0-1,0 0 0,0 0 0,-1-1 0,1 1 0,0 0 0,-1 0 1,1 0-1,0 0 0,-1 0 0,1 0 0,0 0 0,-1 0 0,1 0 0,-1-1 1,1 2-1,0-1 0,-1 0 0,1 0 0,0 0 0,-1 0 0,1 0 0,0 0 1,-1 0-1,-27 6 194,-1 2 0,2 0 1,-34 16-1,47-18-201,0 1-1,0 1 1,1 0 0,-17 13-1,16-10-14,0-2 8,2 1-1,-1 1 0,2 0 1,-19 22-1,21-22-12,1-1 3,0 0-1,1 1 0,0 0 0,0 0 1,2 0-1,-8 20 0,7-16-4,2-5-1,0 0 1,1 0 0,0 1 0,1-1-1,0 0 1,1 1 0,0-1-1,0 15 1,1-13 1,0 5 8,0 1 0,1 0 0,1-1 0,5 20 0,-7-35-11,2 7 2,0-1 1,1 0-1,0 1 1,1-1-1,-1-1 1,1 1-1,1 0 1,6 8-1,-5-8 2,5 4 28,27 11 1,-27-17-32,0-2 0,23 8 0,-2-6-34,66 5 0,-87-10-86,1-1 0,0 0-1,-1-1 1,1-1 0,-1 1-1,1-2 1,16-4-1,19-6-2432,76-12-11422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19.717"/>
    </inkml:context>
    <inkml:brush xml:id="br0">
      <inkml:brushProperty name="width" value="0.05" units="cm"/>
      <inkml:brushProperty name="height" value="0.05" units="cm"/>
    </inkml:brush>
  </inkml:definitions>
  <inkml:trace contextRef="#ctx0" brushRef="#br0">79 1 10936,'-15'21'693,"-1"-1"1741,25-43-716,-8 23-1614,-1 0 1,0-1-1,1 1 1,-1 0-1,0-1 0,0 1 1,1 0-1,-1-1 1,0 1-1,0-1 1,1 1-1,-1-1 1,0 1-1,0-1 0,0 1 1,0 0-1,0-1 1,0 1-1,0-1 1,0 1-1,0-1 0,0 1 1,0-1-1,0 1 1,0-1-1,0 1 1,0-1-1,-1 0 0,-8 16 824,-1 15-497,1-1 1,-7 51-1,9-35-261,-1 47 0,10-35-76,0-7 43,0-23-1262,-4 52-1,0-52-12273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0.316"/>
    </inkml:context>
    <inkml:brush xml:id="br0">
      <inkml:brushProperty name="width" value="0.05" units="cm"/>
      <inkml:brushProperty name="height" value="0.05" units="cm"/>
    </inkml:brush>
  </inkml:definitions>
  <inkml:trace contextRef="#ctx0" brushRef="#br0">1 256 12552,'15'16'152,"-10"-10"296,2 1 1,-1-1-1,14 9 0,-22-20 1590,-11-22 648,12 27-2661,1-1 0,0 0 0,0 0 0,-1 1-1,1-1 1,0 0 0,0 1 0,0-1 0,0 0 0,0 0 0,0 1 0,0-1 0,0 0 0,0 0 0,0 1 0,0-1 0,1 0 0,-1 0 0,0 1 0,0-1 0,1 0 0,-1 1 0,1-1 0,-1 1 0,0-1 0,1 0 0,-1 1 0,1-1 0,-1 1 0,1-1 0,0 1 0,-1-1 0,1 1 0,-1 0 0,1-1 0,1 0 0,16-4 71,1 1 0,0 0 0,0 1 0,0 1 0,21 0 0,89 1 436,-112 0-518,61-3 59,-68 3-71,0 0 0,0-1 0,0-1 0,0 1 1,16-8-1,-20 7-44,0-1 0,-1 1-1,1-1 1,6-6 0,-8 7-486,0-1-1,-1 0 0,1 0 0,-1-1 1,0 1-1,0-1 0,-1 1 0,1-1 1,-1 0-1,0 0 0,0 0 0,0 0 1,-1-1-1,0 1 0,0 0 0,0-1 1,-1-8-1,0 2 446,-1 0 0,-1-1-1,0 1 1,-6-19 0,8 31 185,0 0 0,0-1 0,0 1 0,0 0 0,0 0 0,0-1 0,0 1 0,0 0 1,0 0-1,0-1 0,0 1 0,0 0 0,0 0 0,0 0 0,0-1 0,-1 1 0,1 0 0,0 0 0,0 0 0,0-1 0,0 1 0,0 0 0,-1 0 0,1 0 0,0 0 1,0-1-1,0 1 0,-1 0 0,1 0 0,0 0 0,0 0 0,-1 0 0,1 0 0,0 0 0,0 0 0,-1 0 0,1 0 0,0 0 0,0 0 0,-1 0 0,1 0 0,0 0 1,0 0-1,-1 0 0,1 0 0,0 0 0,0 0 0,0 0 0,-1 0 0,1 0 0,0 0 0,0 0 0,-1 1 0,1-1 0,0 0 0,0 0 0,0 0 0,-1 1 0,-13 19 1845,-7 29-1944,20-47 267,-6 19 100,1-1-1,1 1 1,0 0-1,-1 24 1,-1 81 670,5-79-936,1-10 145,1 0 0,2 0 0,9 50 0,-10-84-236,-1 0 0,1-1 0,-1 1-1,1 0 1,0-1 0,0 1 0,0-1 0,0 0 0,1 1 0,-1-1-1,0 0 1,1 0 0,3 4 0,-4-6-7,0 1-1,0-1 1,0 0-1,0 1 1,0-1-1,0 0 1,0 0-1,0 0 1,0 0-1,0 0 1,0 0 0,1 0-1,-1 0 1,0 0-1,0 0 1,1-1-1,3 0 8,26-4-2893,16-3-11573</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0.853"/>
    </inkml:context>
    <inkml:brush xml:id="br0">
      <inkml:brushProperty name="width" value="0.05" units="cm"/>
      <inkml:brushProperty name="height" value="0.05" units="cm"/>
    </inkml:brush>
  </inkml:definitions>
  <inkml:trace contextRef="#ctx0" brushRef="#br0">97 72 12552,'2'5'120,"0"9"615,-2-14-725,0 1 1,0-1-1,1 0 1,-1 0-1,0 0 1,0 0-1,0 1 1,0-1-1,-1 0 1,1 0-1,0 0 1,0 1-1,0-1 1,0 0-1,0 0 1,0 0-1,0 0 1,0 1-1,0-1 1,0 0-1,0 0 1,-1 0-1,1 0 1,0 0-1,0 1 1,0-1 0,0 0-1,0 0 1,-1 0-1,1 0 1,0 0-1,0 0 1,0 0-1,0 0 1,-1 0-1,1 1 1,0-1-1,0 0 1,0 0-1,0 0 1,-1 0-1,1 0 1,0 0-1,0 0 1,0 0-1,-1 0 1,1 0-1,0-1 1,0 1-1,0 0 1,0 0-1,-1 0 1,1 0-1,-1 0 305,-1-3 877,5 3 73,1 0-1244,16-1 620,1 0-1,0-1 1,-1-1-1,1-1 1,-1-1-1,0 0 1,32-15-1,-39 15 62,11-6 66,-24 11-745,1-1 1,-1 1-1,1 0 0,-1-1 0,1 1 0,-1-1 1,0 1-1,1-1 0,-1 1 0,0-1 1,1 1-1,-1-1 0,0 1 0,0-1 0,1 1 1,-1-1-1,0 1 0,0-1 0,0 0 1,0 1-1,0-1 0,0 1 0,0-1 0,0 0 1,0 1-1,0-1 0,0 1 0,0-1 1,0 0-1,0 1 0,-1-1 0,1 1 1,0-1-1,-1 0 0,0 0 16,0 0-1,0-1 1,0 1 0,0 0-1,0 0 1,-1 0 0,1 0 0,0 0-1,-1 0 1,1 0 0,-1 1-1,1-1 1,-1 0 0,1 1 0,-1-1-1,1 1 1,-1 0 0,0-1-1,-2 1 1,-3 0-3,0-1 0,1 1 0,-1 0 0,-8 2 1,-6 2 29,0 1 1,0 1 0,-39 17-1,53-18-58,0-1-1,0 1 0,0 0 0,1 0 1,0 1-1,-11 11 0,8-8-3,1-1 2,0 1 1,1 0-1,0-1 1,1 2-1,-1-1 1,2 1 0,-1 0-1,-7 21 1,8 0-5,4-25-4,0 0 0,1 1 0,0-1 0,0 0 0,1 1 0,0-1 0,0 0 0,1 0 0,-1 0 0,1 0 0,0 0 0,7 11 0,-3-11-10,12 0 6,0 0 0,1-2 0,-1 0 1,1-1-1,0-1 0,32 0 1,-42-1-2,0-2 0,0 1 1,0-1-1,0-1 0,0 0 1,0 0-1,14-6 1,25-7-301,46-12-2007,-84 24 1332,86-25-14051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3.192"/>
    </inkml:context>
    <inkml:brush xml:id="br0">
      <inkml:brushProperty name="width" value="0.05" units="cm"/>
      <inkml:brushProperty name="height" value="0.05" units="cm"/>
    </inkml:brush>
  </inkml:definitions>
  <inkml:trace contextRef="#ctx0" brushRef="#br0">151 10 14704,'-5'9'503,"4"-8"-368,1 0 1,-1 1-1,0-1 1,1 0 0,-1 0-1,0 0 1,0 0-1,0 1 1,0-1-1,0 0 1,0-1-1,-2 3 1,2-7 3025,-1-2-1851,-5 10-1156,-3 7-111,1-1 0,0 1 1,0 1-1,1 0 0,1 0 0,-8 19 1,14-30-42,1 0 0,0-1 0,0 1 0,0 0 0,0 0 0,0 0 0,0 0 0,0 0 0,0 0 0,0-1 0,0 1 0,1 0 0,-1 0 0,0 0 0,0 0 0,1-1 0,-1 1 0,1 0 0,-1 0 0,1-1 0,-1 1 0,1 0 0,-1 0 0,1-1 0,0 1 0,-1-1 0,1 1 0,0-1 0,0 1 0,1 0 0,24 12 110,-17-12-24,0 1 1,0-2-1,0 1 0,0-1 0,1 0 0,-1-1 0,0 0 1,0-1-1,-1 0 0,1 0 0,0-1 0,0 0 0,-1 0 0,0-1 1,0 0-1,0-1 0,14-10 0,-21 14-63,0 0 1,1 0-1,-1 0 0,0-1 1,0 1-1,0 0 0,0-1 1,0 1-1,0-1 0,0 1 1,-1-1-1,1 0 1,0 1-1,-1-1 0,1 0 1,-1 1-1,0-1 0,0 0 1,1 0-1,-1 1 0,0-1 1,-1 0-1,1 1 0,0-1 1,0 0-1,-1 0 0,0-1 1,-1-3 21,-1 1 0,0 0 0,0 0 0,0 0 0,0 0-1,-5-4 1,2 2 31,4 5-65,-1 0-1,1 0 1,-1 0 0,1 0-1,-1 1 1,0-1 0,0 1 0,0 0-1,0-1 1,0 2 0,0-1-1,-6-1 1,5 1 9,-9-2 9,1 1 1,0 0 0,-1 0-1,1 1 1,-1 1 0,-16 1-1,20 0-35,5-1-67,0 0 0,0 1 0,1-1-1,-1 1 1,0 0 0,-5 2 0,-9 3-2924,-19 4-11978</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1.614"/>
    </inkml:context>
    <inkml:brush xml:id="br0">
      <inkml:brushProperty name="width" value="0.05" units="cm"/>
      <inkml:brushProperty name="height" value="0.05" units="cm"/>
    </inkml:brush>
  </inkml:definitions>
  <inkml:trace contextRef="#ctx0" brushRef="#br0">103 264 9688,'42'0'1552,"-52"0"295,9 0-1833,-1 0 1,1 1-1,-1-1 0,1 1 1,-1-1-1,1 1 0,-1-1 1,1 1-1,-1 0 0,1 0 1,0 0-1,0 0 1,-1 0-1,-1 2 0,3-3 36,-1 1 0,0 0-1,0-1 1,1 1 0,-1 0-1,1 0 1,-1 0 0,1-1-1,-1 1 1,1 0 0,-1 0-1,1 0 1,0 0-1,-1 0 1,1 0 0,0 0-1,0 0 1,0 0 0,0 0-1,0 0 1,0 0 0,0 0-1,0 0 1,0 0 0,0 0-1,0 0 1,1 0 0,-1 0-1,0 0 1,1 0 0,-1 0-1,1 0 1,-1-1 0,1 1-1,0 0 1,-1 0 0,1 0-1,0-1 1,-1 1 0,1 0-1,0-1 1,0 1 0,-1-1-1,1 1 1,0-1 0,0 1-1,0-1 1,2 1 0,1 1 220,1 0 1,0-1 0,0 1-1,-1-1 1,1 0-1,0 0 1,0-1 0,10 0-1,-8 0-72,-1-1-1,0 0 0,1-1 0,-1 1 0,0-1 0,0 0 0,0-1 0,0 0 1,0 0-1,0 0 0,-1-1 0,0 1 0,8-7 0,-5 1 94,1 0-1,-2 0 1,1-1-1,-1 0 1,0-1-1,6-13 1,-9 17-163,-1 0 1,-1-1-1,1 1 1,-1 0 0,0-1-1,0 1 1,-1-1 0,0 1-1,-1-1 1,0 0-1,0 1 1,-1-10 0,0 11-51,0 1 1,-1-1 0,1 1 0,-1 0-1,0-1 1,0 1 0,-1 0 0,0 0-1,1 0 1,-2 0 0,1 1 0,0-1-1,-1 1 1,0 0 0,0 0-1,-7-5 1,8 8-46,1-1 0,-1 1-1,0-1 1,0 1 0,0 0 0,0 0-1,0 0 1,-1 1 0,1-1 0,0 1-1,0 0 1,0 0 0,0 0-1,-1 0 1,-3 1 0,-38 11 86,40-10-116,-7 2 28,1 2 1,0-1 0,1 2 0,0-1 0,0 2-1,0-1 1,1 1 0,0 0 0,-12 15 0,14-15-32,-1 1 11,0 1 0,1 0-1,0 0 1,1 0 0,0 1-1,1 0 1,0 0 0,-6 23 0,10-33-10,0 5 10,0 0 1,0-1 0,1 1-1,-1 0 1,1 0 0,1-1-1,-1 1 1,1 0 0,0 0 0,0-1-1,1 1 1,-1-1 0,1 1-1,0-1 1,1 0 0,0 1-1,4 6 1,-4-10-5,-1 1-1,0-1 1,1 0 0,0 0-1,-1 0 1,1 0-1,0 0 1,0 0-1,0-1 1,0 0 0,1 1-1,-1-1 1,0-1-1,0 1 1,1 0 0,4 0-1,1 0 5,-1-1 0,1 1-1,0-2 1,-1 1 0,1-1-1,-1 0 1,1-1 0,-1 0 0,1 0-1,-1-1 1,0 0 0,0 0 0,0-1-1,-1 0 1,1-1 0,-1 1-1,0-1 1,0-1 0,-1 1 0,1-1-1,-1-1 1,-1 1 0,7-9-1,-7 7 50,-3 4-34,1 0-1,-1-1 1,1 1 0,0 0 0,0 1 0,5-6-1,-7 9 79,-1 5-53,4 55-40,-4-58-4,0 1 0,1-1 0,-1 1-1,1 0 1,0-1 0,0 0 0,0 1 0,0-1 0,0 1 0,0-1 0,1 0 0,-1 0 0,1 0 0,-1 0 0,1 0-1,0 0 1,0 0 0,0 0 0,0-1 0,0 1 0,0-1 0,1 0 0,1 2 0,2-2-392,-1 0 1,1 0 0,-1 0-1,1-1 1,0 1 0,-1-2 0,1 1-1,0 0 1,9-3 0,23-3-16529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2.173"/>
    </inkml:context>
    <inkml:brush xml:id="br0">
      <inkml:brushProperty name="width" value="0.05" units="cm"/>
      <inkml:brushProperty name="height" value="0.05" units="cm"/>
    </inkml:brush>
  </inkml:definitions>
  <inkml:trace contextRef="#ctx0" brushRef="#br0">193 231 14256,'-44'9'1481,"43"-9"-1467,1 1 0,0-1 0,0 0-1,0 0 1,0 1 0,0-1 0,0 0 0,0 0 0,0 0 0,0 1 0,-1-1 0,1 0 0,0 0 0,0 1-1,0-1 1,0 0 0,1 1 0,-1-1 0,0 0 0,0 0 0,0 1 0,0-1 0,0 0 0,0 0-1,0 0 1,0 1 0,0-1 0,1 0 0,-1 0 0,0 1 0,0-1 0,0 0 0,0 0 0,1 0-1,-1 0 1,0 1 0,1-1 0,8 8 2376,2-3-1764,1-2 0,-1 1 0,1-2-1,0 1 1,13-1 0,-22-2-554,-1 0 1,1 0-1,-1-1 1,1 1-1,-1-1 1,1 0-1,-1 1 1,1-1-1,-1-1 1,0 1-1,4-2 1,14-8 376,-9 7-211,-1-1 1,0 0-1,0-1 1,11-7-1,-16 9-144,-1 1-1,0-1 0,0 0 1,0 0-1,0 0 1,-1-1-1,0 1 0,0-1 1,0 0-1,0 0 0,3-9 1,-4 8-40,-1 0 0,0 0-1,0 0 1,0 0 0,-1 1 0,0-1 0,0 0 0,0 0-1,-1 0 1,0 0 0,0 0 0,-1 0 0,1 1 0,-1-1-1,-1 1 1,1-1 0,-1 1 0,0 0 0,0 0 0,0 0-1,0 0 1,-1 0 0,-4-4 0,6 8-46,1 0 1,0 0 0,-1 0-1,1 0 1,-1 0-1,1 0 1,-1 0-1,1 1 1,-1-1-1,1 0 1,-1 1 0,0 0-1,0-1 1,-2 1-1,-3-2 11,-10-1 32,0 0-1,0 1 1,-26 0 0,32 5 16,-19 12 4,1 2-1,-34 25 1,49-32-50,8-7-11,-29 24 12,28-23-19,0 1 0,-13 17-2,18-20 0,0 1 0,0-1 0,0 0 0,0 0 0,1 1-1,-1-1 1,1 1 0,0 0 0,0-1 0,0 1 0,0 0 0,0 0 0,0-1-1,1 1 1,0 0 0,-1 0 0,1 0 0,0 0 0,0 0 0,1 0 0,-1 0-1,0-1 1,1 1 0,0 0 0,0 0 0,0 0 0,0-1 0,0 1 0,3 3-1,-1-1 3,2 0-1,-1-1 0,0 1 0,1-1 0,0 0 1,0-1-1,0 1 0,0-1 0,0 0 0,1 0 0,0 0 1,10 2-1,-6-1 0,-5-2 1,-1-1 1,1 1-1,-1-1 1,1 0-1,-1-1 1,6 1-1,7 1-2,0-1-1,0-1 0,0 0 0,-1-2 1,19-3-1,-25 3-8,-5 0-8,0 1-1,0-1 1,0 0-1,-1 0 1,8-5-1,30-19-414,-18 12-2644,37-22-13938</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2.513"/>
    </inkml:context>
    <inkml:brush xml:id="br0">
      <inkml:brushProperty name="width" value="0.05" units="cm"/>
      <inkml:brushProperty name="height" value="0.05" units="cm"/>
    </inkml:brush>
  </inkml:definitions>
  <inkml:trace contextRef="#ctx0" brushRef="#br0">29 1 15600,'5'61'2175,"-3"-44"-508,-3-27-550,1 5-653,0 3-327,0 0 0,0 0-1,-1 0 1,1 0-1,0 0 1,-1 0 0,1 0-1,-1 0 1,1 0 0,-1 0-1,0 1 1,0-1-1,0 0 1,0 0 0,0 1-1,-2-3 1,-6 22 130,5 3-202,0 1 1,1-1 0,1 0 0,2 40 0,0-46-39,0 52 53,1-50-64,11 181 230,-12-196-239,2 19 47,12 41 0,-8-47-47,-5-14-44,-1 0 0,1 0 0,0 0 0,-1-1 0,1 1 0,0 0 0,0-1 0,0 1 0,-1-1 0,1 1 0,0-1 0,0 1 0,0-1 0,0 0 0,0 1 0,0-1 0,0 0 0,0 0 0,1 0 0,5 2-2193,16 5-12649</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2.843"/>
    </inkml:context>
    <inkml:brush xml:id="br0">
      <inkml:brushProperty name="width" value="0.05" units="cm"/>
      <inkml:brushProperty name="height" value="0.05" units="cm"/>
    </inkml:brush>
  </inkml:definitions>
  <inkml:trace contextRef="#ctx0" brushRef="#br0">17 1 17303,'-15'64'171,"15"-63"-142,0-1-1,0 0 0,0 1 1,-1-1-1,1 0 1,0 1-1,0-1 1,0 0-1,0 1 1,0-1-1,0 0 0,0 1 1,0-1-1,0 1 1,0-1-1,0 0 1,0 1-1,0-1 1,0 0-1,0 1 0,0-1 1,0 0-1,1 1 1,-1-1-1,0 0 1,0 1-1,0-1 1,1 0-1,-1 1 0,2 1 57,1 0-1,-1 0 1,1 0-1,-1 0 0,1-1 1,0 1-1,-1-1 1,1 0-1,0 1 1,0-1-1,0-1 0,5 2 1,-6-2-42,0 0-1,-1 1 1,1-1 0,0 1 0,-1-1 0,1 1-1,0-1 1,-1 1 0,1 0 0,-1 0 0,1 0-1,-1 0 1,0 0 0,2 1 0,5 4 55,1-3-29,-7-2-18,0-1 0,0 1 0,-1 0 0,1 0 0,0-1 1,-1 1-1,1 0 0,-1 0 0,1 0 0,-1 1 0,0-1 0,1 0 0,-1 1 1,2 2-1,8 10 131,0 1 1,-1 0 0,-1 1-1,0 0 1,8 24 0,-10-24-154,-5-11 12,0 1 1,0 0-1,0 0 1,-1 0 0,0 0-1,1 10 1,9 108 276,-10-105-274,-1-1-1,-1 1 0,-1-1 0,-1 1 1,-5 20-1,3-18-23,-16 67 151,7-34-84,1-11-109,5-14-2720,-12 38-11471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3.366"/>
    </inkml:context>
    <inkml:brush xml:id="br0">
      <inkml:brushProperty name="width" value="0.05" units="cm"/>
      <inkml:brushProperty name="height" value="0.05" units="cm"/>
    </inkml:brush>
  </inkml:definitions>
  <inkml:trace contextRef="#ctx0" brushRef="#br0">0 503 13808,'56'0'309,"-56"1"-223,0-1 1,1 0-1,-1 0 0,0 0 1,1 0-1,-1 0 1,0 0-1,1 0 0,-1 0 1,0 0-1,1 0 0,-1 0 1,0 0-1,1 0 1,-1 0-1,0 0 0,1-1 1,-1 1-1,0 0 0,0 0 1,1 0-1,-1 0 1,0-1-1,0 1 0,1 0 1,-1 0-1,0 0 0,0-1 1,1 1-1,-1 0 1,0 0-1,0-1 0,0 1 1,0 0-1,1-1 1,-1 1-1,-5-10 54,0 0 1416,6 1-1292,0 0 1,0 0-1,1 0 1,0 0 0,1 0-1,0 0 1,0 1-1,1 0 1,0-1-1,0 1 1,1 1 0,0-1-1,7-8 1,84-106 883,-58 74-834,-36 45-281,15-18 180,-1-1 0,-2 0 1,0-1-1,16-37 0,-29 59-195,-1 0 0,0 1 0,0-1 0,0 0 0,0 0 0,0 0 0,0 0 0,0 0 1,0 0-1,0 1 0,0-1 0,-1 0 0,1 0 0,0 0 0,0 0 0,-1 0 0,1 1 0,-1-1 0,1 0 0,-1 0 0,1 1 0,-1-1 1,1 0-1,-1 1 0,0-1 0,1 1 0,-1-1 0,0 0 0,1 1 0,-1 0 0,0-1 0,0 1 0,0-1 0,0 1 0,1 0 0,-1 0 0,0-1 1,0 1-1,-2 0 0,-3-2 43,-1 1 0,0 0 1,0 1-1,-7-1 0,8 1-3,0 1-1,0-1 1,0 1 0,0 0-1,-10 3 1,13-3-46,1 0 1,0 0 0,-1 0-1,1 0 1,0 1 0,0-1-1,0 1 1,0-1-1,0 1 1,0 0 0,0-1-1,1 1 1,-1 0-1,1 0 1,-1 1 0,1-1-1,0 0 1,-2 3 0,2-1 0,0 0 1,0 1 0,0-1 0,1 1 0,-1-1 0,1 1 0,0-1 0,0 0 0,1 1 0,0-1-1,-1 1 1,1-1 0,1 0 0,-1 1 0,1-1 0,-1 0 0,1 0 0,0 0 0,1 0 0,3 6 0,19 28 60,61 71 107,-49-64-145,-24-28-19,-2-3-7,0 0 1,-1 0-1,-1 1 0,0 0 0,-1 1 0,9 24 0,-17-39-9,0 0 0,0 0-1,0 0 1,-1 0-1,1 0 1,0 1 0,0-1-1,-1 0 1,1 0-1,-1 0 1,1 0 0,-1 0-1,0 0 1,1 0-1,-1 0 1,0-1 0,0 1-1,1 0 1,-3 1-1,1 1 2,-23 19 0,-9-1 4,-8-2-4,41-19 3,-27 13-244,-1-3 0,1 0 0,-41 8 0,35-14-203,34-5 419,-1 1 0,1-1 0,-1 1 0,1-1 0,0 1 0,-1-1 0,1 1 0,0-1 0,-1 0 0,1 1 0,0-1 0,0 1 0,0-1 0,-1 0 0,1 1 0,0-1 0,0 1 0,0-1 0,0 0-1,0 1 1,0-1 0,0 0 0,0 1 0,1-1 0,-1 1 0,0-2 0,0 2 12,7-24-3144,1-11-12304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4.751"/>
    </inkml:context>
    <inkml:brush xml:id="br0">
      <inkml:brushProperty name="width" value="0.05" units="cm"/>
      <inkml:brushProperty name="height" value="0.05" units="cm"/>
    </inkml:brush>
  </inkml:definitions>
  <inkml:trace contextRef="#ctx0" brushRef="#br0">455 442 7712,'-3'-20'216,"3"19"-133,0 0 1,0 0-1,0 0 0,0 0 1,1 0-1,-1 0 0,0 1 1,0-1-1,1 0 1,-1 0-1,1 0 0,-1 0 1,1 1-1,-1-1 0,1 0 1,-1 0-1,1 1 1,0-1-1,-1 0 0,1 1 1,0-1-1,1 0 1,1-2 158,17-17 729,-3 2 246,0 0 0,29-40 0,-43 53-1044,-1 0 0,0 0 0,0 0 0,-1 0 0,1 0 0,-1-1 0,0 1 0,-1 0 0,1-11 0,0 8-23,0-6 228,0 1-1,-1-1 1,0 1 0,-1-1-1,-1 1 1,0 0-1,0-1 1,-7-18 0,7 27-213,0 0 0,0 0 0,-1 1 0,1-1 0,-1 1 0,0 0 0,0 0 0,0 0 0,-1 0 0,1 1 0,-1-1 0,0 1 0,0 0 0,0 0 0,-6-3 0,7 4-82,0 1 0,1 0 0,-1 0 0,0 0 0,0 0 0,0 1 0,0-1 1,0 1-1,-7-1 0,4 1-18,-2 1 163,0 3-181,1 0 0,-1 1 1,1 0-1,0 0 1,0 0-1,1 1 1,-1 0-1,1 0 0,0 0 1,1 1-1,0 0 1,0 0-1,0 1 0,1-1 1,-5 14-1,-2 7 28,2 1 0,-10 53 1,16-65-65,1-9 6,1 1 0,0-1 0,0 16 1,9 167 170,-3-107-114,9 107 41,-8-120-94,-6-65-22,7 133 92,-10-85-69,1-36-7,-2-1 0,0 0 0,0 0 0,-2-1 0,-7 17 0,7-19-10,4-9 4,0-1-1,-1 1 0,1-1 0,-1 1 0,0-1 0,-4 4 0,-1 2 7,-1 0-1,0-1 0,0 0 0,-1-1 1,0 0-1,-17 10 0,-2-6-11,29-12-3,-1 0-1,1 1 1,-1-1 0,1 0 0,-1 0-1,1 0 1,-1 0 0,1 0 0,-1 1-1,1-1 1,-1 0 0,1 0 0,-1 0-1,1 0 1,-1-1 0,1 1 0,-1 0-1,1 0 1,-1 0 0,0 0 0,-5-2-2,1-1 0,-1 1 0,1-1 1,-1 0-1,1 0 0,0 0 0,0-1 0,1 0 1,-8-7-1,-4-6-1309,-18-28 0,27 36 388,-43-57-14283</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5.300"/>
    </inkml:context>
    <inkml:brush xml:id="br0">
      <inkml:brushProperty name="width" value="0.05" units="cm"/>
      <inkml:brushProperty name="height" value="0.05" units="cm"/>
    </inkml:brush>
  </inkml:definitions>
  <inkml:trace contextRef="#ctx0" brushRef="#br0">0 92 15600,'23'63'-3,"-20"-57"-15,-1-9 11,0-8-28,-2 11 6,0-1 37,0-1 0,0 1 0,0-1 0,0 1 0,0 0 0,1-1 0,-1 1 0,0-1 1,1 1-1,-1 0 0,1-1 0,-1 1 0,1 0 0,0 0 0,-1-1 0,1 1 0,0 0 1,0 0-1,0 0 0,0 0 0,0 0 0,0 0 0,0 0 0,0 1 0,0-1 0,1 0 1,1 0-1,2-1 260,1 0 1,0 1 0,1 0 0,-1 0-1,9 0 1,1 0-321,183-8 1477,-153 7-1355,66 3 759,-23 1-583,208 1 402,-268-3-596,-1-2 0,0 0 1,43-11-1,-69 13 26,0 0-1,1-1 0,-1 0 1,1 1-1,-1-1 1,0 0-1,0 0 1,0-1-1,1 1 1,-1 0-1,0-1 1,0 1-1,-1-1 1,1 1-1,0-1 1,0 0-1,-1 0 0,1 0 1,-1 0-1,0 0 1,0 0-1,1 0 1,-1-1-1,-1 1 1,1 0-1,0-1 1,0 1-1,0-4 1,3-26 780,-4 31-598,-5 18-160,2 18-82,0 0 0,4 46 0,2-11-4,-3-57-14,0-10-1,0 0 0,0 0 0,0 0 0,0 0 0,0 0 0,1 0 1,-1 0-1,1 0 0,0 0 0,0 0 0,0 0 0,3 5 0,7-14-32,6-7-2915,8-5-11778</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5.652"/>
    </inkml:context>
    <inkml:brush xml:id="br0">
      <inkml:brushProperty name="width" value="0.05" units="cm"/>
      <inkml:brushProperty name="height" value="0.05" units="cm"/>
    </inkml:brush>
  </inkml:definitions>
  <inkml:trace contextRef="#ctx0" brushRef="#br0">1 32 16224,'0'0'0,"9"27"0,7 18 3255,-16-66-2735,-1 6 0,-2 0-520,7 0-2280,8 3 2280,5-13-12919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6.022"/>
    </inkml:context>
    <inkml:brush xml:id="br0">
      <inkml:brushProperty name="width" value="0.05" units="cm"/>
      <inkml:brushProperty name="height" value="0.05" units="cm"/>
    </inkml:brush>
  </inkml:definitions>
  <inkml:trace contextRef="#ctx0" brushRef="#br0">1 5 8880,'0'0'0,"6"-4"0,-6 8-1912,0 4 1912,0 5-2296,-2 4 2296,-1 14-2744</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6.371"/>
    </inkml:context>
    <inkml:brush xml:id="br0">
      <inkml:brushProperty name="width" value="0.05" units="cm"/>
      <inkml:brushProperty name="height" value="0.05" units="cm"/>
    </inkml:brush>
  </inkml:definitions>
  <inkml:trace contextRef="#ctx0" brushRef="#br0">28 325 3952,'-24'-50'-13,"21"45"-53,4 5 35,0 1 1,0-1-1,0 1 0,0 0 1,0-1-1,0 1 0,0 0 0,0 0 1,-1 0-1,1 0 0,0 0 0,-1 0 1,1 0-1,0 0 0,-1 0 0,1 2 1,9 11 1348,-3-10 3178,-6-14 988,-4-13-3116,3 21-2342,-1-10 678,0 0 0,1 0 0,0-1-1,1 1 1,0 0 0,1 0-1,1 0 1,4-16 0,-3 19-573,-1-1 0,1 1 0,1 0 0,-1 0 0,1 0 0,1 0 0,0 1 0,0 0 0,1 0 0,14-13 0,-16 18-99,-1 0-1,0 1 1,1 0-1,0-1 1,-1 1 0,1 1-1,0-1 1,8-1 0,-3 1-22,-2-1-1,0 1 1,1 0 0,-1 0 0,1 1 0,0 0 0,-1 1 0,1-1 0,0 2 0,-1-1 0,1 1 0,-1 1 0,1 0 0,-1 0 0,1 0 0,-1 1 0,0 0 0,0 1-1,-1 0 1,1 0 0,-1 1 0,11 7 0,-13-8 6,1 1 0,-1-1 0,0 1-1,0 0 1,-1 1 0,1-1 0,-1 1 0,0 0-1,-1 0 1,1 0 0,-1 0 0,2 8 0,3 13 9,-1 9-18,-5-25-6,0 7 2,-1 15-1,2 9-2,-3-37 0,0 17-2,4-16-5,4-11-6,4-10-3103,6-5-12457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3.530"/>
    </inkml:context>
    <inkml:brush xml:id="br0">
      <inkml:brushProperty name="width" value="0.05" units="cm"/>
      <inkml:brushProperty name="height" value="0.05" units="cm"/>
    </inkml:brush>
  </inkml:definitions>
  <inkml:trace contextRef="#ctx0" brushRef="#br0">158 1 17655,'0'0'7668,"6"6"-7566,-2-3-103,13 13-4,-1 0 0,26 34 0,-34-39 3,-1 1 1,0 1 0,-1-1-1,-1 1 1,0 0 0,4 16-1,-5-18 1,-3-8-1,-1 0 0,1 0 1,0 0-1,-1 0 0,0 0 0,1 1 0,-1-1 0,-1 0 0,1 0 0,0 0 0,-2 4 0,-16 78-24,11-67 14,-11 12-27,-2-2 0,0 0 0,-38 39 0,-2-13-3037,-34 33-12237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7.349"/>
    </inkml:context>
    <inkml:brush xml:id="br0">
      <inkml:brushProperty name="width" value="0.05" units="cm"/>
      <inkml:brushProperty name="height" value="0.05" units="cm"/>
    </inkml:brush>
  </inkml:definitions>
  <inkml:trace contextRef="#ctx0" brushRef="#br0">0 239 1528,'2'-2'-5,"-1"1"22,0 0 0,0 0 0,0 0-1,0 1 1,0-1 0,0 0 0,0 0 0,0 1 0,0-1-1,1 0 1,-1 1 0,0-1 0,0 1 0,1 0-1,1-1 1,-2 2 4,1 0 0,-1 0 0,0 0 0,0 1 0,0-1 0,0 0 0,0 1-1,0-1 1,0 0 0,-1 1 0,1-1 0,0 1 0,-1-1 0,1 1 0,-1 1 0,2 1 200,0-1 0,0 0 1,0 1-1,0-1 0,0 0 1,0-1-1,1 1 1,0 0-1,-1-1 0,1 1 1,0-1-1,0 0 1,0 0-1,1 0 0,-1 0 1,0 0-1,1-1 0,-1 0 1,1 1-1,-1-1 1,1-1-1,0 1 0,6 0 1,-3 0 301,-1-1 0,1 0-1,0-1 1,0 1 0,-1-1 0,1-1 0,-1 1 0,1-1 0,-1 0 0,0-1 0,0 1 0,0-1 0,7-5 0,4-4 659,0 0 0,16-16 0,-27 22-747,0 0 0,-1 0 0,1-1 0,-1 0 0,0 0 0,-1 0 0,0 0 0,0-1 0,4-10 0,-6 13-279,-1 0 0,1 0 0,-1 0 1,0 0-1,0 0 0,-1-1 0,0 1 1,0 0-1,0 0 0,0 0 0,-1-1 1,0 1-1,0 0 0,0 0 0,-3-6 1,3 8-140,-1-1 1,0 1-1,1 0 0,-1 0 1,-1 0-1,1 0 1,0 0-1,-1 0 1,0 0-1,1 1 1,-1-1-1,0 1 1,0 0-1,-1 0 1,-3-2-1,2 2-1,-1 0-1,1 0 1,-1 0-1,0 1 1,0 0-1,1 0 1,-1 1-1,0-1 1,-6 1-1,1 1 25,1 0-1,-1 1 1,1 0 0,0 0-1,0 1 1,0 1 0,0 0-1,1 0 1,-1 0 0,-15 12-1,20-14-31,3 0-6,-1 0 0,1 0 0,0 0-1,0 0 1,0 0 0,0 0 0,0 0-1,1 1 1,-1-1 0,1 0 0,-2 4 0,-1-1-1,-8 30 5,11-33-5,-2 9-1,0 0-1,1 0 1,1 0 0,-1 0 0,2 15 0,0-22-1,0 0 0,0 0 0,1 1-1,0-1 1,-1 0 0,2 0 0,-1 0-1,0 0 1,1 0 0,0 0 0,0 0-1,0-1 1,0 1 0,1-1 0,-1 1-1,1-1 1,0 0 0,5 4 0,-4-4-2,1 0 1,-1 0 0,1-1-1,0 0 1,0 0 0,0 0 0,0-1-1,0 1 1,0-1 0,0 0 0,0-1-1,1 0 1,-1 1 0,0-1 0,0-1-1,1 1 1,-1-1 0,6-2-1,2 0-4,-2 0-1,1-2 1,0 1-1,-1-1 1,0-1-1,20-13 1,5-7 5,-28 16 2,1-2-6,31-48 18,-35 143 274,-5-81-284,0 2 1,1 0 1,-1 0-1,1 1 0,0-1 1,0-1-1,0 1 1,0 0-1,1 0 0,-1 0 1,1-1-1,0 1 1,0-1-1,5 7 1,6-3-2,-11-7 31,1 1 0,-1-1-1,1 0 1,-1 0 0,1 0-1,-1 0 1,1 0 0,-1 0 0,1-1-1,-1 1 1,1-1 0,-1 0 0,0 0-1,1 0 1,-1 0 0,3-2-1,4-3-572,0 0 0,14-14-1,-7 6-1983,37-30-13182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7.681"/>
    </inkml:context>
    <inkml:brush xml:id="br0">
      <inkml:brushProperty name="width" value="0.05" units="cm"/>
      <inkml:brushProperty name="height" value="0.05" units="cm"/>
    </inkml:brush>
  </inkml:definitions>
  <inkml:trace contextRef="#ctx0" brushRef="#br0">1 0 16759,'0'0'0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8.023"/>
    </inkml:context>
    <inkml:brush xml:id="br0">
      <inkml:brushProperty name="width" value="0.05" units="cm"/>
      <inkml:brushProperty name="height" value="0.05" units="cm"/>
    </inkml:brush>
  </inkml:definitions>
  <inkml:trace contextRef="#ctx0" brushRef="#br0">1 0 15064,'25'40'197,"-21"-35"790,-4-8-1,0 1-856,0 0-1,0 0 1,0 0 0,-1-1-1,1 1 1,0 0-1,-1 0 1,1 0-1,-1 0 1,0 0 0,0 0-1,0 0 1,0 0-1,0 0 1,0 0 0,0 0-1,-1 1 1,1-1-1,-2-1 1,-1 16-17,1 13 93,2 0 0,2 47 0,2-23-172,12 86 12,-5-76 25,20 64 0,-30-123-71,1 0-1,-1 1 0,1-1 0,-1 0 1,1 0-1,-1 1 0,1-1 0,0 0 1,-1 0-1,1 0 0,0 0 0,2 2 1,-3-3 21,1 0 0,-1 1 1,0-1-1,1 0 1,0 0-1,-1 0 0,1 1 1,-1-1-1,1 0 1,-1 0-1,1 0 0,-1 0 1,1 0-1,-1 0 0,1 0 1,-1 0-1,1 0 1,-1 0-1,1 0 0,0-1 1,0 1-1,2-2-239,1 0 0,-1 0 0,0-1 0,0 1 0,0-1 0,5-5 0,-3 3-971,17-16-11584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8.368"/>
    </inkml:context>
    <inkml:brush xml:id="br0">
      <inkml:brushProperty name="width" value="0.05" units="cm"/>
      <inkml:brushProperty name="height" value="0.05" units="cm"/>
    </inkml:brush>
  </inkml:definitions>
  <inkml:trace contextRef="#ctx0" brushRef="#br0">22 46 12912,'-10'42'181,"10"-42"-156,0 0 0,-1 0 1,1 0-1,0 0 0,0 0 0,0 0 0,0-1 0,0 1 1,0 0-1,0 0 0,0 0 0,0 0 0,0 0 1,0 0-1,0 0 0,0 0 0,0 0 0,0 0 1,-1 0-1,1 0 0,0 0 0,0 0 0,0 0 1,0 0-1,0 0 0,0 0 0,0 0 0,0 0 0,0 0 1,0 0-1,0 0 0,-1 0 0,1 0 0,0 0 1,0 0-1,0 0 0,0 0 0,0 0 0,0 0 1,0 0-1,0 0 0,0 1 0,0-1 0,0 0 1,0 0-1,0 0 0,0 0 0,0 0 0,0 0 1,0 0-1,-1 0 0,1 0 0,0 0 0,0 0 0,0 0 1,0 0-1,0 1 0,0-1 0,0 0 0,-2-7 284,-2-48 2199,3 33-638,1 17-681,0 8 208,0 7-1241,-1 26 172,2-1-1,1 1 1,11 56-1,12 42 19,11 1 68,-36-135-411,0 1-1,1-1 0,-1 1 1,0 0-1,0-1 0,0 1 1,1-1-1,-1 1 0,0-1 0,1 1 1,-1-1-1,0 1 0,1-1 1,-1 1-1,1-1 0,-1 1 1,1-1-1,-1 0 0,1 1 1,-1-1-1,1 0 0,-1 1 1,1-1-1,-1 0 0,1 0 1,-1 1-1,1-1 0,0 0 1,0 0-1,11-4-2985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8.698"/>
    </inkml:context>
    <inkml:brush xml:id="br0">
      <inkml:brushProperty name="width" value="0.05" units="cm"/>
      <inkml:brushProperty name="height" value="0.05" units="cm"/>
    </inkml:brush>
  </inkml:definitions>
  <inkml:trace contextRef="#ctx0" brushRef="#br0">8 1 16136,'-3'12'12,"-1"16"425,6-28-91,-2-1-306,1 1 0,-1 0 0,1 0 0,-1-1 0,1 1 0,-1 0 0,0 0 0,1 0 1,-1 0-1,1 0 0,-1 0 0,1-1 0,-1 1 0,1 0 0,-1 0 0,1 0 0,-1 1 0,1-1 0,-1 0 0,1 0 0,-1 0 0,0 0 0,1 0 0,-1 1 0,1-1 0,-1 0 0,1 0 0,-1 0 0,0 1 0,1-1 0,-1 0 0,0 1 0,1-1 0,-1 0 0,0 1 0,1-1 0,-1 1 1,0-1-1,0 0 0,1 1 0,-1-1 0,0 1 0,0 0 0,39 96 1074,-27-76-829,29 38 0,-38-56-276,0 0 0,1 0 0,-1 0 0,1 0 0,-1 0 0,1-1 0,0 0 0,0 0 0,0 0 0,0 0 0,5 1 0,-3-1 9,-2-1 5,-1 1 0,1-1-1,0-1 1,0 1 0,0 0-1,0-1 1,0 0 0,0 0-1,0 0 1,-1 0 0,9-2-1,-7 1-3,-2 0-3,1 0 0,0-1 0,-1 1 0,1-1 0,-1 0 0,1 0 0,-1 0 0,0 0 0,0-1 0,0 1 0,0-1 0,4-4 0,-3 2-5,-1 3-5,0 0-1,-1 0 1,0-1 0,1 1 0,-1-1 0,0 1-1,2-5 1,2-3 1,14-21 0,-12 17 209,-1 0 1,0 0-1,-1-1 0,-1 0 1,0-1-1,-1 1 1,-1-1-1,2-16 1,-5 26 1060,-2 7-494,-4 14-242,-6 26-350,-12 147 273,24-173-436,1-1 1,0 0 0,1 1 0,0-1 0,6 19-1,-2-10-3,-1 0-10,1 5 56,4 35 0,-8-10-5,-4-43-18,-3-1-34,0 0 0,-1 0 0,0-1 0,-1 0 0,0 0 1,0 0-1,-13 10 0,17-16-11,-1 1 1,1-1-1,-1 0 1,0 0-1,0 0 1,0 0-1,0-1 1,0 0-1,0 0 1,-1 0 0,1 0-1,0 0 1,-1-1-1,1 0 1,0 0-1,-1 0 1,1-1-1,0 1 1,0-1-1,-1 0 1,-7-3-1,3-2 8,0 0 0,0-1-1,-14-14 1,21 19-9,0 0-1,1 0 1,-1 0 0,0 0-1,1 0 1,0 0 0,-1-1-1,1 1 1,0-1 0,0 1-1,0-1 1,1 1 0,-2-3-1,-1-7 3,-9-34-2,4-1 782,5 11-3702,2 28 1756,-7-66-15317</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9.266"/>
    </inkml:context>
    <inkml:brush xml:id="br0">
      <inkml:brushProperty name="width" value="0.05" units="cm"/>
      <inkml:brushProperty name="height" value="0.05" units="cm"/>
    </inkml:brush>
  </inkml:definitions>
  <inkml:trace contextRef="#ctx0" brushRef="#br0">18 50 14968,'47'12'308,"-42"-10"1233,-8-3 4,-9-4-132,-1 1-1,-19-3 0,31 8-1402,1-1 0,-1 0 0,0 1 0,1-1 0,-1 0 0,1 1 0,-1-1 0,1 1 0,-1-1 0,1 1 0,-1-1 0,1 1 0,0-1 0,-1 1 0,1 0 0,0-1 0,-1 1 0,1 0 0,0-1 0,0 1 0,-1 0 0,1-1 0,0 1 0,0 0 0,0-1 0,0 1 0,0 0 0,0-1 0,0 2 0,2 26 66,0-18-68,0 0-1,1-1 1,0 1-1,0-1 1,1 0-1,1 0 0,-1 0 1,1-1-1,1 1 1,0-1-1,13 14 1,-1-4 8,0-2 0,2 0 1,29 19-1,-38-27-7,-8-6 5,0 0 1,0 0-1,1-1 0,-1 1 0,0-1 0,1 0 1,-1 1-1,1-1 0,-1-1 0,4 2 0,6 0 37,0 0 0,1-1 0,-1 0 0,0-1 1,0-1-1,25-3 0,-28 2-33,-7 1-5,0 0 0,0 0 0,0 0 0,0 0 0,0 0 1,-1 0-1,1-1 0,0 1 0,-1-1 0,4-3 0,8-6 114,-1 0 0,0-2 0,-1 1 0,18-25 0,-23 25-54,0-1 0,-1 0 0,4-15 0,-8 23-36,0 0 0,0-1 0,-1 1 0,0 0 0,0-1 0,-1 1 0,1-1 0,-1 1 0,0-1 0,-1 1 0,1-1 0,-3-8 0,1 9 19,-1 0 0,0 0 0,0 0 0,-1 0 0,1 1 0,-1-1 0,0 1-1,0 0 1,-1 0 0,1 0 0,-1 1 0,-5-4 0,5 4-50,4 1-10,-1 1 0,0 0 0,1-1-1,-1 1 1,0 0 0,0 0-1,0 0 1,0 1 0,0-1-1,0 0 1,0 1 0,-2-1 0,3 1-250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29.642"/>
    </inkml:context>
    <inkml:brush xml:id="br0">
      <inkml:brushProperty name="width" value="0.05" units="cm"/>
      <inkml:brushProperty name="height" value="0.05" units="cm"/>
    </inkml:brush>
  </inkml:definitions>
  <inkml:trace contextRef="#ctx0" brushRef="#br0">184 46 15152,'-53'0'281,"52"0"-200,1 0 0,-1 0 0,0 0 0,1 0 0,-1 0 0,1 0 0,-1 0 0,1 0 1,-1 0-1,1 0 0,-1 0 0,1 0 0,-1-1 0,1 1 0,-1 0 0,1 0 0,-1-1 0,1 1 0,-1 0 0,1-1 0,-1 1 0,1 0 1,-1-1-1,1 1 0,0 0 0,-1-1 0,1 1 0,0-1 0,-1 1 0,1-1 0,0 1 0,0-1 0,0 1 0,-1-1 0,1 1 0,0-1 1,0 1-1,0-1 0,0 1 0,0-2 0,6-19 1561,-4 16-568,1-2-371,0 9-34,-1 16-15,-3 29-296,2 0 0,10 72 0,-6-83-212,0-3-25,15 58 0,30 93 249,-28-117-276,27 84 268,-48-151-360,-1 1-1,0 0 1,0 0 0,0-1-1,0 1 1,1 0-1,-1-1 1,0 1 0,0 0-1,0 0 1,-1-1-1,1 1 1,0 0 0,0 0-1,0-1 1,-1 1-1,1 0 1,0-1 0,0 1-1,-1 0 1,1-1-1,-1 1 1,1-1 0,-1 1-1,1 0 1,-1-1-1,1 1 1,-1-1 0,1 1-1,-1-1 1,1 0-1,-1 1 1,0-1 0,1 0-1,-1 1 1,0-1-1,1 0 1,-1 0 0,0 1-1,0-1 1,1 0-1,-1 0 1,0 0 0,0 0-1,1 0 1,-2 0-1,-33-4 9,33 4-9,-2-1 1,1 1 0,0-1 0,0 1 0,-1-1 0,1 0 0,0 0 0,-6-3 0,-1-1 2,-28-13-2,22 7-13,1-1 0,-19-17 0,34 29 8,-3-2-23,0 0 0,1-1-1,-1 1 1,1-1 0,0 1 0,0-1-1,0 0 1,0 0 0,1 1 0,-1-2-1,-1-2 1,-2-6-19,-17-37-3085,-16-29-12343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0.043"/>
    </inkml:context>
    <inkml:brush xml:id="br0">
      <inkml:brushProperty name="width" value="0.05" units="cm"/>
      <inkml:brushProperty name="height" value="0.05" units="cm"/>
    </inkml:brush>
  </inkml:definitions>
  <inkml:trace contextRef="#ctx0" brushRef="#br0">97 156 14168,'-11'48'158,"11"-48"-131,0 0 0,0 0 0,-1 0 0,1 0 0,0 0 0,0 0 0,0 0 0,0 0 0,0 0 0,0 0 0,0 0 0,0 0 0,0 0 0,0 0 0,0 0 0,0 0 0,-1 0 0,1 0 0,0 0 0,0 0 0,0 0 0,0 0 0,0 0 0,0 0 0,0 0 0,0 0 0,0 1 0,0-1 0,0 0 0,0 0 0,0 0 0,0 0 0,0 0 0,-1 0 0,1 0 0,0 0 0,0 0 0,0 0 0,0 0 0,0 0 0,0 0 0,0 0 0,0 1 0,0-1 0,0 0 0,0 0 0,0 0 0,0 0 0,-1-7 244,0-3 53,0 0 0,0 0 0,1 0 0,1 0 0,0 0 0,0 0 0,1 0 1,0 0-1,1 0 0,0 1 0,1-1 0,0 1 0,0 0 0,1 0 1,0 0-1,0 1 0,11-13 0,-13 19-259,-1 1 1,1-1-1,-1 1 0,1-1 1,-1 1-1,1 0 0,0 0 1,0 0-1,0 0 0,-1 1 1,1-1-1,0 1 0,0 0 1,0 0-1,5 0 0,14 1 54,0 0 0,-1 1 0,1 2 0,-1 0 0,0 1 0,0 1 0,-1 1 0,1 1-1,-1 1 1,31 19 0,-49-27-108,1 1-1,-1 0 1,0 0-1,0 0 1,0 0-1,0 0 1,0 0-1,-1 1 1,1-1-1,0 1 1,-1-1-1,2 5 1,-1-3-4,-2-2-4,1-1-1,-1 0 0,1 1 0,-1-1 1,0 0-1,0 1 0,1-1 0,-1 1 1,0-1-1,0 0 0,0 1 0,-1-1 1,1 1-1,0-1 0,-1 0 1,1 1-1,-1 1 0,-1 3 4,0 1-2,0 1 0,0 0 1,-1-1-1,-1 1 0,1-1 0,-1 0 0,0 0 1,-1 0-1,-9 11 0,4-8 0,1-1 0,-1 1 0,-1-2 1,-18 13-1,24-18-3,1-1 0,0 0 0,0 0 1,-1-1-1,1 1 0,-1-1 0,1 0 1,-1 0-1,0 0 0,1-1 0,-1 0 1,-7 0-1,7 0 1,-4-1 14,-1 0 1,1-1-1,1 0 0,-1-1 0,0 0 1,0 0-1,1-1 0,0 0 0,0-1 0,0 1 1,-7-7-1,11 8-5,-32-20 3,35 22-13,-59-39 269,18 6-3994,6 5-10862</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0.379"/>
    </inkml:context>
    <inkml:brush xml:id="br0">
      <inkml:brushProperty name="width" value="0.05" units="cm"/>
      <inkml:brushProperty name="height" value="0.05" units="cm"/>
    </inkml:brush>
  </inkml:definitions>
  <inkml:trace contextRef="#ctx0" brushRef="#br0">3 29 5384,'0'0'0,"0"-9"0,-3-11 0,3 28-2296,3 16 2296,-1 6-1552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0.715"/>
    </inkml:context>
    <inkml:brush xml:id="br0">
      <inkml:brushProperty name="width" value="0.05" units="cm"/>
      <inkml:brushProperty name="height" value="0.05" units="cm"/>
    </inkml:brush>
  </inkml:definitions>
  <inkml:trace contextRef="#ctx0" brushRef="#br0">81 239 6280,'7'5'602,"-1"-1"0,1 0 1,0 0-1,0-1 0,1 0 0,-1 0 1,0 0-1,1-1 0,0 0 0,-1-1 1,1 0-1,9 0 0,-5-1-74,0 0 0,0-1 0,0-1-1,1 0 1,-2-1 0,1 0 0,13-6-1,-16 5-104,0 0-1,-1-1 0,1 0 1,-1-1-1,0 0 0,11-10 0,-7 5-99,-10 9-223,1 0 0,-1 0 1,1 0-1,-1 0 0,0 0 0,0-1 0,0 1 1,0-1-1,0 1 0,-1-1 0,1 0 1,-1 0-1,0 1 0,0-1 0,0 0 0,0 0 1,0 0-1,-1-1 0,1 1 0,-1 0 0,0 0 1,0 0-1,0 0 0,0 0 0,0 0 1,-1-1-1,0 1 0,-1-4 0,-1 1-6,0-1 1,-1 0-1,0 1 1,-1 0-1,0 0 0,0 0 1,0 0-1,0 1 0,-1 0 1,-8-6-1,6 5-60,0 1-1,-1 0 1,1 0 0,-1 1-1,0 1 1,0-1 0,-1 2 0,1-1-1,-1 1 1,1 0 0,-1 1-1,0 0 1,-15 1 0,19 0-19,0 1-1,0-1 1,0 1 0,0 0 0,0 1-1,0-1 1,0 1 0,-9 5 0,5-3 3,-3 2-7,1 0 1,-1 1-1,1 1 1,0 0-1,1 1 1,0 0-1,1 0 1,-13 15 0,22-23-12,0 0 1,0 1 0,0-1-1,1 0 1,-1 0 0,0 1 0,1-1-1,-1 0 1,1 1 0,-1-1 0,1 1-1,0-1 1,0 0 0,-1 1-1,1 1 1,0 3 1,-2 23-1,4 1-1,8 1 0,-7-22-1,1-1 0,1 0 0,9 14 0,-5-15-17,19 5 3,13-3 12,5-9 3,2-8 2,-38 6-1,-1-2 0,0 1 1,9-6-1,24-18 0,-31 17-47,0 0 0,-1 0 0,11-14 0,-3 2-2974,41-43-12999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6:42:57.929"/>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3.708"/>
    </inkml:context>
    <inkml:brush xml:id="br0">
      <inkml:brushProperty name="width" value="0.05" units="cm"/>
      <inkml:brushProperty name="height" value="0.05" units="cm"/>
    </inkml:brush>
  </inkml:definitions>
  <inkml:trace contextRef="#ctx0" brushRef="#br0">1 1 16495,'28'35'410,"-21"-29"4077,-9-15-1427,-8-12 851,28 23-3626,99 53-118,-81-43-170,-21-7 1,0 1-1,0 0 1,-1 0 0,0 2 0,18 12 0,-14-9 2,-17-11 0,8 10 0,-6-7-1,-2-2 0,0 0 0,1 0 0,-1 0 0,0 0 0,1-1 0,-1 1 0,1 0 0,-1-1 1,1 1-1,-1-1 0,1 1 0,-1-1 0,1 0 0,0 0 0,2 1 0,-4-2 1,1 1 0,0 0 0,-1 0 0,1 0 0,-1 0 0,1 0 0,-1 0 0,1 0 0,-1 0 0,1 1 0,-1-1 0,1 0 0,-1 0 0,1 0 0,-1 0 0,1 1 0,-1-1 0,1 0 0,-1 1 0,1-1 0,-1 0 0,0 1 0,1-1 0,-1 0 0,1 1 0,-14 5 121,-10 15-81,-2 0-1,-1-2 0,-30 18 1,20-15-6,1 1-1,-55 47 1,86-67-93,-1-1-18,19-15-491,-6 4-2628,13-10-14363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1.067"/>
    </inkml:context>
    <inkml:brush xml:id="br0">
      <inkml:brushProperty name="width" value="0.05" units="cm"/>
      <inkml:brushProperty name="height" value="0.05" units="cm"/>
    </inkml:brush>
  </inkml:definitions>
  <inkml:trace contextRef="#ctx0" brushRef="#br0">0 1 15864,'9'34'760,"-1"-4"2055,-7-34-2598,0 1 0,-1-1 1,1 0-1,-1 0 0,0 1 0,0-1 1,-1 0-1,0-4 0,1-10 193,0 18-392,0 0 0,0 0 0,0 0 1,0 0-1,0 0 0,0 0 0,1 0 0,-1 0 0,0 0 0,0 0 1,0 0-1,0 0 0,0 0 0,0 0 0,0 0 0,0 0 1,0 0-1,0 0 0,0 0 0,0 0 0,0 0 0,0 0 0,0 0 1,0 0-1,0 0 0,0 0 0,0 0 0,1 0 0,-1 0 0,0 0 1,0 0-1,0 0 0,0-1 0,0 1 0,0 0 0,7 35 849,-4-18-1016,36 160 441,-35-161-251,0 0-1,8 17 1,-6-18 5,-1 0 0,4 20 0,-8-30-33,10 45 141,7 89-1,-16-92-81,-1-39 598,3-7-1869</inkml:trace>
  <inkml:trace contextRef="#ctx0" brushRef="#br0" timeOffset="1">319 417 15960,'0'0'0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1.925"/>
    </inkml:context>
    <inkml:brush xml:id="br0">
      <inkml:brushProperty name="width" value="0.05" units="cm"/>
      <inkml:brushProperty name="height" value="0.05" units="cm"/>
    </inkml:brush>
  </inkml:definitions>
  <inkml:trace contextRef="#ctx0" brushRef="#br0">51 181 8696,'39'-25'136,"-39"24"-99,1 1 1,-1 0-1,0 0 0,0-1 1,0 1-1,1 0 1,-1 0-1,0 0 1,1-1-1,-1 1 1,0 0-1,0 0 0,1 0 1,-1 0-1,0 0 1,1 0-1,-1 0 1,0 0-1,1 0 1,-1 0-1,0 0 0,1 0 1,-1 0-1,0 0 1,0 0-1,1 0 1,-1 0-1,0 0 0,1 0 1,-1 0-1,0 0 1,1 0-1,-1 1 1,0-1-1,0 0 1,1 0-1,-1 0 0,0 0 1,0 1-1,1-1 1,-1 0-1,0 0 1,0 1-1,0-1 0,1 0 1,-1 0-1,0 1 1,0-1-1,0 1 1,3 19 902,-2-11-312,0-5-471,1-1 0,-1 1 1,0-1-1,1 1 0,-1-1 1,1 0-1,0 0 0,0 0 1,1 0-1,-1 0 0,0 0 1,1 0-1,0-1 0,0 1 1,0-1-1,0 0 0,0 0 1,0 0-1,0 0 0,1-1 1,-1 1-1,0-1 0,1 0 1,0 0-1,-1 0 0,1 0 0,4-1 1,2-1 124,0 0 0,-1-1 1,0-1-1,1 1 0,-1-2 0,0 1 0,0-1 1,-1-1-1,1 1 0,-1-1 0,0-1 1,0 0-1,-1 0 0,1 0 0,-2-1 1,1 0-1,-1 0 0,7-11 0,-11 16-206,-1-1 1,0 1-1,0-1 0,-1 1 0,1-1 0,-1 1 0,1-1 0,-1 0 1,0 1-1,0-1 0,0 1 0,0-1 0,0 0 0,-1 1 0,1-1 0,-1 1 1,1-1-1,-1 1 0,0-1 0,0 1 0,0-1 0,-1 1 0,1 0 1,-3-4-1,0 0 19,-1 0 0,1 1 0,-1 0 1,0 0-1,0 0 0,0 1 0,-1 0 1,0 0-1,-6-4 0,-1 1 22,0 1-1,-1 1 0,1 0 0,-20-5 1,27 9-80,-1 0 0,1 0 0,0 1 1,0-1-1,-1 1 0,1 1 0,0-1 0,0 1 1,0 0-1,-1 1 0,1-1 0,0 1 1,-10 5-1,8-2-24,0 0-1,1 1 1,-1 0 0,1 1-1,0 0 1,1 0 0,0 0 0,-9 13-1,6-7-3,6-9-7,0 0 0,1 0 0,0 0 0,0 0 1,0 0-1,1 1 0,0-1 0,-1 0 1,1 1-1,1-1 0,-1 1 0,1 0 0,0-1 1,0 1-1,0-1 0,0 1 0,3 7 1,-3-10-3,0-1 1,0 1 0,1-1 0,-1 1 0,1-1 0,0 1 0,-1-1 0,1 1 0,0-1-1,0 0 1,0 0 0,1 2 0,2 2 1,13 13 1,4-5 2,5-3-2,5-5 2,4-3-2,-1-4 2,1-7-4,-18 4 13,0-2-1,0 0 1,-1 0-1,17-12 1,-24 13-7,0 0 1,-1 0 0,0-1 0,0 0 0,-1 0 0,1-1 0,-2 0 0,10-13 0,-15 17 11,3-3 31,-4 26-24,0 21-20,0-32-10,0-1 0,1 0 1,0 1-1,0-1 0,1 1 0,0-1 0,0 0 0,1 0 0,0 0 0,3 6 1,-4-10 0,0-1 1,0 0 0,0-1 0,0 1 0,1 0 0,-1-1 0,0 1 0,1-1 0,-1 0 0,1 1 0,-1-1 0,1 0 0,0-1 0,-1 1 0,1 0 0,3-1 0,-2 1-7,-1 0-28,-1-1 0,1 0 0,0 1 0,0-1 0,0 0 0,0-1 0,0 1 0,0 0 0,-1-1 0,1 0 1,0 1-1,0-1 0,-1 0 0,6-3 0,9-3-2761,33-6-13155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2.294"/>
    </inkml:context>
    <inkml:brush xml:id="br0">
      <inkml:brushProperty name="width" value="0.05" units="cm"/>
      <inkml:brushProperty name="height" value="0.05" units="cm"/>
    </inkml:brush>
  </inkml:definitions>
  <inkml:trace contextRef="#ctx0" brushRef="#br0">8 38 12728,'0'55'149,"-7"-134"3647,7 66-3104,1 13 33,2 25 520,0 0-778,12 102 668,-14-93-867,3-1 0,1 1 0,17 62 0,-17-77-169,-3-11-39,0 0 0,0 0 0,1 0 0,0-1 0,1 1 0,-1-1-1,8 11 1,-10-17-57,-1-1 0,1 0-1,0 1 1,-1-1-1,1 0 1,0 1 0,-1-1-1,1 0 1,0 0 0,0 0-1,-1 1 1,1-1 0,0 0-1,0 0 1,-1 0-1,1 0 1,0 0 0,0 0-1,-1-1 1,1 1 0,0 0-1,-1 0 1,1 0 0,0-1-1,-1 1 1,1 0-1,0-1 1,-1 1 0,2-1-1,19-16-21,14-20-2753,-2 3-10967</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2.631"/>
    </inkml:context>
    <inkml:brush xml:id="br0">
      <inkml:brushProperty name="width" value="0.05" units="cm"/>
      <inkml:brushProperty name="height" value="0.05" units="cm"/>
    </inkml:brush>
  </inkml:definitions>
  <inkml:trace contextRef="#ctx0" brushRef="#br0">0 0 11744,'101'26'2925,"-70"-22"-1743,0-1 0,45-3 0,-9 0-811,18 5-70,148 5 233,-140-10-498,45-6-2376,-11-1-9433</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3.239"/>
    </inkml:context>
    <inkml:brush xml:id="br0">
      <inkml:brushProperty name="width" value="0.05" units="cm"/>
      <inkml:brushProperty name="height" value="0.05" units="cm"/>
    </inkml:brush>
  </inkml:definitions>
  <inkml:trace contextRef="#ctx0" brushRef="#br0">117 71 14792,'47'-12'118,"-42"10"476,-11 2-712,0-1 0,0 1 0,0 1 0,0-1 0,0 1 0,0 0 0,0 0 0,-7 3 0,5-2-899,33 11 433,-16-11 932,-1 1 0,1-1 1,0-1-1,-1 0 0,1 0 0,0-1 1,0 0-1,0 0 0,15-4 0,-20 4-158,0-1-1,-1 1 0,1-1 1,-1 0-1,1 0 1,-1-1-1,1 1 0,-1-1 1,0 1-1,0-1 1,0 0-1,0 0 0,0-1 1,0 1-1,-1-1 0,1 1 1,-1-1-1,1 0 1,-1 0-1,0 0 0,0 0 1,-1 0-1,1 0 1,0-1-1,-1 1 0,2-7 1,-3 9-146,-1 0 0,1 1 0,0-1 0,-1 0 0,1 0 0,0 0 0,-1 0 0,1 1-1,-1-1 1,1 0 0,-1 0 0,1 1 0,-1-1 0,0 0 0,1 1 0,-1-1 0,0 1 0,0-1 0,1 1 0,-1-1 0,0 1 0,0-1 0,0 1 0,0 0 0,1-1 0,-1 1 0,0 0 0,0 0 0,0 0 0,0 0 0,0 0 0,0 0 0,-1 0 0,-30-2 235,31 2-280,-13-1 154,0 0-1,0 1 1,0 1 0,0 0-1,-26 6 1,19 2-47,1 0 0,-23 14 1,39-20-89,0 1 1,0-1 0,0 1 0,0 0-1,1 0 1,0 0 0,0 0 0,0 1-1,0-1 1,1 1 0,0 0 0,0 0-1,0 0 1,0 0 0,1 0-1,-2 9 1,2-9-10,0 1 0,1-1 0,0 0 0,0 1-1,1 7 1,-1-8-2,0-3-3,0-1 0,1 0 0,-1 1 0,0-1 0,1 0 0,-1 0 0,1 1 0,0-1-1,-1 0 1,1 0 0,0 0 0,-1 0 0,1 0 0,0 0 0,0 0 0,0 0 0,2 1 0,1 3 5,0 1-1,-3-5-5,1 1 1,-1 0-1,0-1 1,0 0-1,0 1 1,1-1-1,-1 0 1,1 1-1,-1-1 1,1 0 0,-1 0-1,1 0 1,0-1-1,-1 1 1,3 1-1,26 7 44,12-3-36,6-4-6,4-6-4,-22 0 112,0-1 0,55-18 0,-62 15-1378,-1-1-1,27-16 1,7-5-13661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3.730"/>
    </inkml:context>
    <inkml:brush xml:id="br0">
      <inkml:brushProperty name="width" value="0.05" units="cm"/>
      <inkml:brushProperty name="height" value="0.05" units="cm"/>
    </inkml:brush>
  </inkml:definitions>
  <inkml:trace contextRef="#ctx0" brushRef="#br0">33 1 5832,'10'60'166,"-10"-51"1198,-4-11-1152,3 1-114,-4-6-309,-1-1 1,1 0 0,-4-10-1,-1-4 6553,13 64-4286,-6 76 1,1-73-1591,1 0 1,7 54-1,-4-83-420,-1-5 59,0 0 1,1 0-1,0 0 0,0 0 0,2 0 0,-1 0 1,1-1-1,1 1 0,0-1 0,9 14 0,20 18-839,-28-35-714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4.088"/>
    </inkml:context>
    <inkml:brush xml:id="br0">
      <inkml:brushProperty name="width" value="0.05" units="cm"/>
      <inkml:brushProperty name="height" value="0.05" units="cm"/>
    </inkml:brush>
  </inkml:definitions>
  <inkml:trace contextRef="#ctx0" brushRef="#br0">1 27 14968,'15'13'295,"-10"-9"17,1 1-1,-1-1 0,1-1 0,-1 1 0,12 4 0,10-16 1904,253 6-954,-193-1-1084,-85 3-178,218-24 506,-185 15-597,-12 2-2390,28-8-10431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4.755"/>
    </inkml:context>
    <inkml:brush xml:id="br0">
      <inkml:brushProperty name="width" value="0.05" units="cm"/>
      <inkml:brushProperty name="height" value="0.05" units="cm"/>
    </inkml:brush>
  </inkml:definitions>
  <inkml:trace contextRef="#ctx0" brushRef="#br0">20 24 13360,'8'56'249,"-7"-49"998,-1-11-1,-9-79 4113,-1 132-4333,5-6-922,1 123 147,5-130-175,7 40 1,-5-52-54,0 3 19,-2-9-1,1 0 0,1 0 0,1-1 0,11 32 0,-11-40 612,-1-9 527,1-14 869,-2 1-2347,3-7 418,1 0 0,1 1 1,10-22-1,-14 38-107,-1 0 0,1 0-1,-1 0 1,1 0 0,0 0 0,0 1 0,0 0 0,1-1 0,-1 1 0,1 0 0,-1 1-1,1-1 1,-1 1 0,1-1 0,0 1 0,0 0 0,6 0 0,3-1 19,-1 0 1,1 1 0,20 1-1,-21 0-24,-8 0-4,0 1 0,0-1 0,0 0 0,1 1 0,-1 0 0,6 2 0,-1-1 4,3 1-1,0 0 0,0 1 0,0 0 1,-1 1-1,1 1 0,-1-1 0,0 2 0,13 9 0,-9-2 5,7 7-8,-19-15-4,-2 0-1,6 12 1,-7-14-4,1 1 0,-1-1 0,0 0 0,-1 0 0,1 0 0,-1 0-1,1 1 1,-1-1 0,0 0 0,-1 0 0,1 0 0,-3 4 0,-3 5-19,1-1 0,-12 14-1,18-26 0,0 0 0,0 0 0,0 0 0,0 0 0,0 0 0,0 0 0,1 0 0,-1-1 0,0 1-1,0 0 1,0 0 0,0 0 0,0 0 0,1 0 0,-1 0 0,0 0 0,0 0 0,0 0-1,0 0 1,1 0 0,-1 0 0,0 0 0,0 1 0,0-1 0,0 0 0,0 0 0,0 0-1,1 0 1,-1 0 0,0 0 0,0 0 0,0 0 0,0 0 0,0 0 0,0 1 0,0-1 0,1 0-1,-1 0 1,0 0 0,0 0 0,0 0 0,0 0 0,0 1 0,0-1 0,0 0 0,0 0-1,0 0 1,0 0 0,0 0 0,0 1 0,0-1 0,0 0 0,0 0 0,0 0 0,0 0 0,0 0-1,0 1 1,0-1 0,0 0 0,0 0 0,0 0 0,0 0 0,0 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5.392"/>
    </inkml:context>
    <inkml:brush xml:id="br0">
      <inkml:brushProperty name="width" value="0.05" units="cm"/>
      <inkml:brushProperty name="height" value="0.05" units="cm"/>
    </inkml:brush>
  </inkml:definitions>
  <inkml:trace contextRef="#ctx0" brushRef="#br0">88 126 14880,'0'7'-156,"0"-4"-354,8-2 132,-3-1 375,36 1 768,47-2 1686,-79 0-2070,0 0-1,0-1 1,0 0 0,-1 0-1,1-1 1,0 0-1,10-6 1,-17 8-254,1 0 0,-1 0 0,0-1 0,1 1 0,-1-1-1,0 1 1,0-1 0,0 0 0,-1 0 0,1 1 0,0-2 0,-1 1 0,1 0 0,-1 0 0,1 0-1,-1-1 1,0 1 0,0-1 0,0 1 0,-1 0 0,1-1 0,-1 0 0,1 1 0,-1-1 0,0 1-1,0-1 1,0 0 0,0 1 0,0-1 0,0 1 0,-1-1 0,1 0 0,-2-3 0,0 4-85,0-1 1,0 1 0,0-1 0,-1 1-1,1 0 1,-1 0 0,1 0 0,-1 0-1,0 0 1,1 0 0,-1 1 0,0 0-1,0-1 1,0 1 0,0 0 0,-1 0-1,-5 0 1,-2-1-1,-1 0 1,-21 1-1,30 1-34,-7 0 24,0 1 0,0 0 0,0 1 1,0 0-1,0 0 0,0 1 0,1 0 1,-1 1-1,1 0 0,-15 9 0,12-5-7,-1 1 0,2 0 0,-1 1 0,1 0 0,1 1 0,-12 15 0,21-24-23,-1-1 0,1 1 0,0-1 0,0 1 1,0 0-1,0 0 0,0 0 0,0-1 0,0 1 0,0 3 0,-1 1 2,-3 20-2,5 2-2,5-1 0,0-15-1,0-1 0,10 18 1,-14-27-2,0 0 1,0-1 0,0 1 0,0 0 0,1-1-1,-1 1 1,0-1 0,1 0 0,-1 1 0,1-1-1,0 0 1,-1 0 0,1 0 0,3 2 0,4 1-1,-1 2 0,-6-4 1,0 0 0,0-1 0,0 1 0,1-1 0,-1 0-1,0 0 1,1 0 0,-1 0 0,1 0 0,-1 0 0,1-1 0,4 1 0,7 1-2,0-2 0,0 0 0,0 0 0,0-1 0,0-1 0,-1 0 0,15-5 0,-15 4-1,-8 1-6,0 1 0,0-1 0,0 0 1,0 0-1,-1-1 0,5-2 1,24-15 287,14-9-4106,-10 6-8410,-86 53 9201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6.317"/>
    </inkml:context>
    <inkml:brush xml:id="br0">
      <inkml:brushProperty name="width" value="0.05" units="cm"/>
      <inkml:brushProperty name="height" value="0.05" units="cm"/>
    </inkml:brush>
  </inkml:definitions>
  <inkml:trace contextRef="#ctx0" brushRef="#br0">0 1 18463,'6'15'505,"-4"-10"-88,0 0 0,0 0 1,-1 0-1,1 1 1,-1-1-1,-1 0 1,1 1-1,-1-1 0,0 1 1,-1 6-1,-1 13 286,-5 106 1146,7-86-1849,4 0 0,2-2 0,3-1 0,-4-13-3,-1-9 0,0-1 0,1-1 0,8 20-1,-1-7-32,-11-30 10,-2-2 38,1-1 35,0 0-1,-1 1 0,0-1 0,1 0 1,-1 1-1,0-1 0,1 1 0,-1-1 0,0 1 1,-2-3-1,-7-13 357,9 12-332,-1-1 1,1 1-1,0-1 1,0 1-1,1 0 1,-1-1-1,1 1 1,1-1-1,0-8 1,0 10-49,0 1 1,0-1 0,1 1 0,-1-1-1,1 1 1,-1 0 0,1-1-1,0 1 1,0 0 0,1 0 0,-1 1-1,1-1 1,-1 0 0,1 1-1,6-5 1,0 2 0,0 0-1,0 0 0,1 1 1,0 0-1,0 0 1,0 1-1,0 0 1,1 1-1,-1 1 1,1-1-1,16 1 0,-10 0-19,-5 1 5,0 0 1,-1 1-1,1 0 0,-1 1 0,1 0 0,13 5 0,-17-5-10,0 1-1,0 1 0,0-1 0,0 1 0,-1 0 0,0 1 0,0 0 0,0 0 1,-1 0-1,1 1 0,-1 0 0,-1 0 0,1 1 0,-1 0 0,0 0 0,5 10 0,-9-15 0,0-1-1,0 0 0,-1 1 1,1-1-1,-1 0 0,1 1 0,-1-1 1,1 1-1,-1-1 0,0 1 1,0-1-1,0 1 0,0-1 1,0 1-1,0-1 0,0 1 0,0-1 1,-1 1-1,1-1 0,0 1 1,-1-1-1,0 1 0,1-1 0,-1 0 1,0 1-1,1-1 0,-1 0 1,0 1-1,0-1 0,0 0 0,0 0 1,0 0-1,-1 0 0,-1 1 1,-5 4-12,1-1 1,-1 0 0,-1-1-1,-11 6 1,18-10 12,-10 6-4,-27 8-21,12-7-1,-1-2 0,1 0 0,-35 0 0,58-6 24,0 1-1,0-1 1,0 0 0,0 0-1,0-1 1,0 1-1,0-1 1,1 0 0,-1 0-1,0 0 1,1 0-1,0-1 1,-1 1 0,1-1-1,0 0 1,0 0-1,1 0 1,-1 0 0,0-1-1,1 1 1,-3-7-1,4 6-33,0 1-1,0-1 0,1 0 0,0 0 0,0 1 0,0-1 1,0 0-1,1 0 0,-1 1 0,1-1 0,0 0 0,0 1 0,0-1 1,0 1-1,1-1 0,0 1 0,3-7 0,8-10-3331,7-14-13197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4.227"/>
    </inkml:context>
    <inkml:brush xml:id="br0">
      <inkml:brushProperty name="width" value="0.05" units="cm"/>
      <inkml:brushProperty name="height" value="0.05" units="cm"/>
    </inkml:brush>
  </inkml:definitions>
  <inkml:trace contextRef="#ctx0" brushRef="#br0">15 1 16495,'-13'35'208,"11"-31"834,11-25 1700,-9 21-2565,0-1-1,0 0 0,0 0 1,0 0-1,0 1 0,0-1 0,0 0 1,1 0-1,-1 0 0,0 1 1,0-1-1,1 0 0,-1 0 0,0 1 1,1-1-1,-1 0 0,1 1 1,-1-1-1,1 0 0,0 0 0,12 11 1722,-3 0-1856,78 72 1052,-55-54-920,40 26 0,-71-52-155,1 0 0,-1 0 1,1 0-1,-1 1 0,1-1 0,-1 1 0,2 3 0,-3-4-9,1 0-1,-1-1 0,0 1 1,1 0-1,-1-1 0,1 1 1,0-1-1,-1 0 0,1 1 1,3 0-1,26 15 52,-30-17-59,-1-4-3445</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7.141"/>
    </inkml:context>
    <inkml:brush xml:id="br0">
      <inkml:brushProperty name="width" value="0.05" units="cm"/>
      <inkml:brushProperty name="height" value="0.05" units="cm"/>
    </inkml:brush>
  </inkml:definitions>
  <inkml:trace contextRef="#ctx0" brushRef="#br0">134 71 12824,'-34'-5'-448,"37"-1"-4026,15 1 1034,1 2 3471,-15 3 1177,1-1-1,0 0 1,-1 0 0,1 0-1,-1 0 1,1-1 0,5-3-1,-9 5-943,0-1 0,0 1 0,-1-1 0,1 0 0,0 0-1,0 0 1,-1 1 0,1-1 0,-1 0 0,1 0 0,-1 0 0,1 0-1,-1 0 1,1 0 0,-1 0 0,0 0 0,1 0 0,-1 0 0,0 0-1,0 0 1,0 0 0,0 0 0,0 0 0,0 0 0,0 0 0,0 0-1,-1 0 1,1 0 0,-1-2 0,1 3 171,-19-7 1171,10 9-1513,0 0 0,0 0 0,0 1 0,1 0 0,-1 0 0,0 1 0,1 0 0,0 1 0,0 0-1,1 0 1,-1 0 0,-10 11 0,12-9-70,-2 1 21,1 0 0,0 0 0,-7 14 0,12-20-40,1 0 0,0 1 1,0-1-1,0 0 0,0 0 0,0 1 1,0-1-1,1 1 0,-1-1 1,1 0-1,0 1 0,-1-1 1,1 1-1,0-1 0,1 1 1,-1-1-1,0 1 0,1-1 1,-1 1-1,1-1 0,2 4 1,-1-1-1,1 0 1,0 0 0,0 0-1,0-1 1,1 1 0,-1-1-1,1 0 1,0 0 0,0 0-1,1-1 1,-1 1 0,1-1-1,0 0 1,0 0 0,0-1-1,0 0 1,8 3 0,-4-2 14,0 0 0,1 0 1,-1-1-1,1-1 0,0 1 1,-1-1-1,1-1 0,0 0 0,0-1 1,-1 0-1,1 0 0,17-5 1,3-3 130,-1-2 0,44-21 0,-59 25-134,-9 5 28,0 0 1,0-1 0,-1 0-1,1 0 1,-1 0-1,0-1 1,1 1-1,-2-1 1,1 0-1,0 0 1,-1 0 0,5-7-1,-7 9-29,0 0-1,0 0 1,-1-1 0,1 1-1,0 0 1,-1-1-1,0 1 1,1 0-1,-1-1 1,0 1 0,0-1-1,0 1 1,-1 0-1,1-1 1,-1 1 0,1 0-1,-1-1 1,0 1-1,0 0 1,0 0 0,0-1-1,0 1 1,0 0-1,0 0 1,-1 0 0,1 0-1,-4-2 1,-2-4 6,0 1-1,-1 1 1,0 0 0,-1 0-1,1 0 1,-1 1 0,0 0-1,0 1 1,0 0 0,-1 0 0,0 1-1,1 0 1,-1 1 0,0 0-1,0 1 1,-18-1 0,1 4-15,23-1-29,-1-1-12,-1 1 0,1 0 0,-1 0 0,1 0 0,0 1 0,0 0 0,0 0 0,0 0 0,0 0 0,-9 6 1,11-3-435,2 0-2737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7.932"/>
    </inkml:context>
    <inkml:brush xml:id="br0">
      <inkml:brushProperty name="width" value="0.05" units="cm"/>
      <inkml:brushProperty name="height" value="0.05" units="cm"/>
    </inkml:brush>
  </inkml:definitions>
  <inkml:trace contextRef="#ctx0" brushRef="#br0">123 193 10400,'-45'-20'577,"52"22"531,0 0 0,0 1 0,0 0 1,0 1-1,0-1 0,-1 1 0,8 6 0,-8-5-838,-1-1 1,1 0-1,1 0 1,-1-1-1,0 0 0,1 0 1,0 0-1,0-1 1,10 2-1,-6-4-73,1 0-1,-1-1 1,1 0 0,-1-1-1,1 0 1,-1-1 0,0-1-1,0 1 1,19-11 0,-25 11-97,0 1 1,0-1 0,0-1-1,-1 1 1,1-1 0,-1 0 0,0 0-1,0 0 1,-1 0 0,6-8 0,-8 8-40,0 0 1,1-1-1,-2 1 1,1 0 0,0-1-1,-1 1 1,0-1 0,0 1-1,0-1 1,0 1 0,-1-1-1,-1-4 1,2 6-65,-1-1 42,0 0 1,0-1-1,0 1 0,-1 0 1,1-1-1,-1 1 0,0 0 0,-1 0 1,1 0-1,-1 1 0,1-1 0,-1 1 1,0-1-1,0 1 0,-1 0 1,1 0-1,-1 0 0,1 0 0,-1 1 1,0 0-1,0 0 0,0 0 1,0 0-1,0 0 0,-1 1 0,-5-2 1,-9-1-20,0 2 0,0-1 0,-1 2 0,-31 2 0,42-1-18,-35 4 4,36-1-4,-25 5 2,26-4-2,1 0 0,-28 13 4,28-13-4,-10 8-1,13-9-3,0 0 1,1 0-1,0 0 0,-1 0 0,1 1 1,0-1-1,1 0 0,-1 1 0,1 0 1,-1-1-1,1 1 0,0 0 0,0 0 0,1-1 1,-1 1-1,1 0 0,0 0 0,0 0 1,0 0-1,0 0 0,1-1 0,-1 1 1,1 0-1,0 0 0,1-1 0,-1 1 0,0 0 1,1-1-1,0 1 0,0-1 0,0 0 1,0 0-1,4 4 0,-1-2-2,1-1 0,0 0 0,0-1 1,0 1-1,0-1 0,1-1 0,-1 1 0,1-1 0,0 0 0,0 0 0,0-1 0,0 0 0,0 0 0,9-1 0,22 0 3,-30-1 19,1 0-1,-1 0 0,1-1 1,-1 0-1,0 0 1,1-1-1,-1 0 0,-1-1 1,9-4-1,-1-2-1014,-1 0-1,0-1 1,21-22-1,5-6-15401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8.266"/>
    </inkml:context>
    <inkml:brush xml:id="br0">
      <inkml:brushProperty name="width" value="0.05" units="cm"/>
      <inkml:brushProperty name="height" value="0.05" units="cm"/>
    </inkml:brush>
  </inkml:definitions>
  <inkml:trace contextRef="#ctx0" brushRef="#br0">6 54 16855,'-2'46'1978,"1"-42"-1196,0-7-43,0-24 292,1-47 2623,-1 128-3224,3 55-157,6-48-182,8 85 105,-8-91-160,-6-36-22,13 101 56,-14-118-67,-1 0-2,0-1-1,0 1 1,0 0 0,0-1 0,0 1 0,1-1 0,-1 1 0,1 0 0,-1-1 0,1 1 0,0-1 0,0 1 0,0-1-1,-1 0 1,1 1 0,2 0 0,-3-2-9,1 1 1,-1-1-1,1 0 0,-1 0 0,0 0 0,1 0 0,-1 0 0,1 0 1,-1 0-1,1 0 0,-1-1 0,1 1 0,-1 0 0,1 0 1,-1 0-1,1 0 0,-1-1 0,0 1 0,1 0 0,-1 0 1,1-1-1,-1 1 0,0 0 0,1-1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8.599"/>
    </inkml:context>
    <inkml:brush xml:id="br0">
      <inkml:brushProperty name="width" value="0.05" units="cm"/>
      <inkml:brushProperty name="height" value="0.05" units="cm"/>
    </inkml:brush>
  </inkml:definitions>
  <inkml:trace contextRef="#ctx0" brushRef="#br0">42 0 15240,'-9'10'95,"7"-7"83,-1 0 1,1 0-1,-1-1 1,0 1-1,1-1 1,-1 0-1,0 0 1,-1 0-1,-3 2 0,7-4-81,0 0-1,0-1 1,0 1-1,0-1 1,0 1-1,0 0 1,0-1-1,0 1 0,0-1 1,0 1-1,0-1 1,0 1-1,0 0 1,0-1-1,0 1 1,1-1-1,-1 1 1,0 0-1,0-1 0,0 1 1,1 0-1,-1-1 1,0 1-1,1 0 1,-1 0-1,0-1 1,1 1-1,-1-1 0,1 1-84,-1 0-1,0 0 1,0-1-1,0 1 1,0 0-1,1 0 1,-1 0-1,0-1 1,0 1-1,1 0 1,-1 0-1,0 0 1,0 0-1,1-1 1,-1 1-1,0 0 1,0 0-1,1 0 1,-1 0-1,0 0 1,1 0-1,-1 0 1,0 0-1,0 0 1,1 0-1,-1 0 0,0 0 1,1 0-1,-1 0 1,0 0-1,1 0 1,-1 0-1,0 0 1,0 0-1,1 0 1,-1 1-1,0-1 1,0 0-1,1 0 1,-1 0-1,0 0 1,0 1-1,1-1 1,-1 0-1,0 0 1,0 1-1,0-1 1,0 0-1,1 0 1,-1 1-1,0-1 1,0 0-1,0 0 1,0 1-1,0-1 1,0 0-1,0 1 0,0-1 1,0 0-1,0 1 1,0-1-1,0 0 1,0 1-1,6 34 242,-6-30-156,0 0 0,1 0 1,0 0-1,0-1 0,0 1 1,4 9-1,-4-12-65,1 1-1,0-1 0,0 0 1,0 1-1,0-1 0,0 0 1,0 0-1,0 0 1,1-1-1,-1 1 0,1 0 1,-1-1-1,1 0 1,0 1-1,5 0 0,-5-1 1,0 0 0,1 0-1,-1 0 1,1-1 0,-1 1 0,1-1-1,-1 0 1,1 0 0,-1-1-1,1 1 1,-1-1 0,1 1-1,3-3 1,2 0-612,0-1 0,0 0-1,0 0 1,10-9 0,17-8-12986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38.967"/>
    </inkml:context>
    <inkml:brush xml:id="br0">
      <inkml:brushProperty name="width" value="0.05" units="cm"/>
      <inkml:brushProperty name="height" value="0.05" units="cm"/>
    </inkml:brush>
  </inkml:definitions>
  <inkml:trace contextRef="#ctx0" brushRef="#br0">502 55 16224,'0'1'132,"4"17"-458,-4-18 385,0-1 1,0 1 0,0 0-1,0 0 1,0 0-1,0 0 1,0 0 0,0-1-1,1 1 1,-1 0 0,0 0-1,0 0 1,0 0-1,0 0 1,0 0 0,0-1-1,0 1 1,1 0 0,-1 0-1,0 0 1,0 0-1,0 0 1,0 0 0,1 0-1,-1 0 1,0 0 0,0 0-1,0 0 1,0 0-1,0 0 1,1 0 0,-1 0-1,0 0 1,0 0 0,0 0-1,0 0 1,1 0-1,-1 0 1,0 0 0,0 0-1,0 0 1,0 0 0,0 0-1,1 1 1,-1-1-1,0 0 1,0 0 0,0 0-1,0 0 1,0 0 0,0 0-1,1 0 1,-1 1-1,0-1 1,0 0 0,12-72 5240,-13 78-4993,-1 1 0,1-1 1,1 1-1,-1 8 1,-5 41-185,-22 90 230,0 5 74,22-108-198,-1 0-1,-23 69 1,28-106-212,-1 0 1,0 0-1,-1-1 1,1 1-1,-1-1 0,0 0 1,-7 8-1,4-6-4,5-5-5,1 0 0,-1 0 0,0 0 0,0-1 0,0 1 0,0 0-1,0-1 1,0 1 0,0-1 0,0 0 0,-1 0 0,1 0 0,-3 1 0,-6 2 8,2 0-6,-36 12 57,13-6-19,0-3-1,0 0 1,-63 3 0,82-13-55,4-1 3,0-1-1,0-1 1,1 1-1,-11-11 0,18 15 1,1 1-1,-1-1 1,1 1-1,-1-1 1,1 1-1,-1-1 1,1 0-1,-1 1 1,1-1-1,0 0 1,-1 0-1,1 1 1,0-1-1,0 0 1,-1-1-1,-2-14-429,1-1 0,1 1 0,0-24 1,1 22-1350,-6-83-15403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43.862"/>
    </inkml:context>
    <inkml:brush xml:id="br0">
      <inkml:brushProperty name="width" value="0.05" units="cm"/>
      <inkml:brushProperty name="height" value="0.05" units="cm"/>
    </inkml:brush>
  </inkml:definitions>
  <inkml:trace contextRef="#ctx0" brushRef="#br0">25 0 18015,'-5'10'254,"2"-6"364,0 1 1,1 1-1,0-1 1,0 0-1,0 1 1,0-1 0,1 1-1,0-1 1,0 1-1,0 9 1,4 163 35,-3 15-710,0-89-56,10-131 52,-2-2-3050,3-16-12423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44.503"/>
    </inkml:context>
    <inkml:brush xml:id="br0">
      <inkml:brushProperty name="width" value="0.05" units="cm"/>
      <inkml:brushProperty name="height" value="0.05" units="cm"/>
    </inkml:brush>
  </inkml:definitions>
  <inkml:trace contextRef="#ctx0" brushRef="#br0">41 42 13984,'13'57'126,"-11"-51"508,-10-21 178,2 2-362,3 9 50,1 0-1,-1-1 1,1 1-1,1 0 1,-1-1-1,1 0 1,-1 1 0,0-8-1,3 11-418,-1 0 0,1 0 1,-1 0-1,1 0 0,-1 0 0,1 0 0,-1 1 1,1-1-1,0 0 0,-1 1 0,1-1 0,0 0 1,0 1-1,-1-1 0,1 1 0,0-1 1,0 1-1,0-1 0,0 1 0,0-1 0,0 1 1,0 0-1,0 0 0,1-1 0,24-4 344,-24 5-428,32-5 366,1 3 0,0 1 0,43 4 0,-58-2-318,-10-1 1,0 1 0,-1 0-1,1 1 1,-1 0 0,0 0-1,0 1 1,14 6 0,-22-9-42,0 1 0,0-1 1,0 1-1,0-1 1,0 1-1,-1-1 0,1 1 1,0 0-1,0-1 1,0 1-1,0 0 0,-1 0 1,1 0-1,0-1 1,-1 1-1,1 0 0,-1 0 1,1 0-1,-1 0 1,1 0-1,-1 0 0,1 0 1,-1 0-1,0 0 0,0 0 1,0 0-1,0 1 1,1-1-1,-1 0 0,-1 0 1,1 0-1,0 0 1,0 0-1,0 0 0,-1 0 1,1 0-1,0 0 1,-1 0-1,1 0 0,-1 1 1,-3 4 6,0 0 0,0-1 0,0 1 0,-1-1 0,-9 8 0,-6 2 12,-39 22 0,36-24-13,2-1 64,-24 16 0,33-23 5,14-3-3,5 3-64,5 1-5,-1-1 0,1 0 0,0 0 1,0-1-1,0-1 0,15 3 0,-3-1 2,-10-2-7,-9-2 0,1 0 0,-1 0 0,1 1 0,9 5 0,13 6 19,-1 1 1,32 23 0,-28-12-17,-23-18-5,22 31 0,-18-19 0,-7-2 0,-5 2 0,-6 0 0,-10 4 0,-9 2 0,14-19 5,0 0 0,0 0 0,0-1 0,-1-1 0,1 1 0,-19 2 0,-64 10 57,83-16-61,-16 3 81,-1-1 1,1-2 0,-52-3-1,75 1-89,-61-10 435,60 10-410,0 0 0,1-1 0,-1 1 0,0-1 0,1 0 0,-1 0 0,1-1 0,-1 0 0,1 1 0,0-1 0,-4-5 1,7 8-13,1 0 0,-1-1 0,1 1 1,-1-1-1,1 1 0,0-1 0,-1 1 1,1-1-1,0 1 0,-1-1 0,1 1 1,0-1-1,0 0 0,-1 1 0,1-1 1,0 1-1,0-1 0,0 0 0,0 1 1,0-1-1,0 0 0,0 1 0,0-1 1,0 1-1,0-1 0,0 0 0,1 1 1,-1-1-1,0 1 0,0-1 0,0 1 1,1-1-1,-1 0 0,0 1 0,1-1 1,22-13-2539,-19 12 1560,22-13-15254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45.238"/>
    </inkml:context>
    <inkml:brush xml:id="br0">
      <inkml:brushProperty name="width" value="0.05" units="cm"/>
      <inkml:brushProperty name="height" value="0.05" units="cm"/>
    </inkml:brush>
  </inkml:definitions>
  <inkml:trace contextRef="#ctx0" brushRef="#br0">0 93 11384,'4'0'-123,"-1"0"458,-1 0 1,0-1-1,0 1 1,0 0-1,0-1 1,1 1 0,-1-1-1,0 1 1,0-1-1,0 0 1,0 0-1,0 0 1,-1 0 0,1 0-1,0-1 1,0 1-1,2-4 1,-3 4 610,-2-7 1689,0 6-1351,0 10-1105,1 2-71,-1 14 58,1 0 0,2 0 0,0 0 0,1 0 0,11 38 0,-13-59-141,1 0 1,-1 0-1,1 0 1,-1 0-1,1 0 1,0 0 0,0 0-1,0-1 1,0 1-1,1-1 1,-1 1 0,0-1-1,1 0 1,0 0-1,0 0 1,0 0-1,4 1 1,0 0 49,1-1 1,-1 0-1,1 0 0,0-1 0,-1 0 1,1-1-1,10 0 0,-10 0 18,0 0 0,1-1 0,-1 0 1,0 0-1,0-1 0,0 0 0,0 0 0,0-1 0,-1 0 0,1 0 0,-1-1 0,0 0 0,0 0 0,12-10 0,-10 5-3,0 0-1,-1 0 1,0-1 0,-1 0-1,0-1 1,0 0-1,-1 0 1,-1 0 0,7-18-1,-11 24-50,0 1-1,0 0 0,-1-1 1,1 1-1,-1 0 1,0-1-1,0 1 0,-1-1 1,1 1-1,-1-1 0,0 1 1,0 0-1,-2-5 1,-1-2 60,0 1 0,-1-1 0,-9-14-1,12 22-77,0-1 0,-1 2 0,1-1 0,-1 0 0,0 0 0,0 1 0,0-1 0,0 1 0,0 0 0,-5-2 0,11-1-3477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45.718"/>
    </inkml:context>
    <inkml:brush xml:id="br0">
      <inkml:brushProperty name="width" value="0.05" units="cm"/>
      <inkml:brushProperty name="height" value="0.05" units="cm"/>
    </inkml:brush>
  </inkml:definitions>
  <inkml:trace contextRef="#ctx0" brushRef="#br0">13 23 15512,'-11'48'205,"10"-42"821,2-10 1,1 1-1139,3-7 1221,-1-1 0,0 1 0,-1-1 0,3-16 0,-6 26-727,21 19 644,-16-11-976,0-1 0,0 1 0,0 1 0,-1-1 0,0 1 0,0 0 0,-1 0 0,0 0 0,-1 0 0,0 0 0,3 15 0,0 26 44,8 165 162,-13-95 141,30-115-364,-23-3 32,0-1-1,-1 0 1,1 0 0,0-1-1,-1 0 1,1 0-1,7-3 1,31-12-2783,-34 12 1377,12-4-11076,-53 19 9321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46.081"/>
    </inkml:context>
    <inkml:brush xml:id="br0">
      <inkml:brushProperty name="width" value="0.05" units="cm"/>
      <inkml:brushProperty name="height" value="0.05" units="cm"/>
    </inkml:brush>
  </inkml:definitions>
  <inkml:trace contextRef="#ctx0" brushRef="#br0">0 38 16943,'0'0'6680,"7"0"-6146,12-1-499,47-3 30,-39 1-107,-11 1-183,123-14 575,-42 7-3796,-71 7-11000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4.564"/>
    </inkml:context>
    <inkml:brush xml:id="br0">
      <inkml:brushProperty name="width" value="0.05" units="cm"/>
      <inkml:brushProperty name="height" value="0.05" units="cm"/>
    </inkml:brush>
  </inkml:definitions>
  <inkml:trace contextRef="#ctx0" brushRef="#br0">265 0 13896,'13'44'206,"-13"-44"-174,0 0 1,0 1-1,0-1 0,0 0 0,0 0 1,0 0-1,0 0 0,0 1 0,0-1 0,0 0 1,0 0-1,0 0 0,1 1 0,-1-1 0,0 0 1,0 0-1,0 0 0,0 0 0,0 1 0,0-1 1,0 0-1,0 0 0,1 0 0,-1 0 1,0 0-1,0 1 0,0-1 0,0 0 0,0 0 1,1 0-1,-1 0 0,0 0 0,0 0 0,0 0 1,1 0-1,-1 0 0,0 0 0,0 0 1,0 0-1,0 0 0,1 0 0,-1 0 0,0 0 1,0 0-1,0 0 0,1 0 0,-1 0 0,0 0 1,0 0-1,0 0 0,0 0 0,1 0 1,-1 0-1,0 0 0,0 0 0,0 0 0,0-1 1,1 1-1,-1 0 0,0 0 0,0 0 0,0 0 1,0 0-1,0-1 0,0 1 0,1 0 0,-1 0 1,0 0-1,0-1 0,5-11 1409,-57 59 683,-48 48-1303,-5 5 417,74-73-1065,28-23-167,8-5-89,9-4-2519,11-5-10857</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46.839"/>
    </inkml:context>
    <inkml:brush xml:id="br0">
      <inkml:brushProperty name="width" value="0.05" units="cm"/>
      <inkml:brushProperty name="height" value="0.05" units="cm"/>
    </inkml:brush>
  </inkml:definitions>
  <inkml:trace contextRef="#ctx0" brushRef="#br0">12 0 7896,'-11'17'3244,"20"-28"1024,-2 6-1381,-4 15-2651,0-1 0,0 1-1,-1 0 1,0 0-1,1 14 1,0 3-23,21 157 518,-20-168-184,-2-14-549,-1-11-2330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47.181"/>
    </inkml:context>
    <inkml:brush xml:id="br0">
      <inkml:brushProperty name="width" value="0.05" units="cm"/>
      <inkml:brushProperty name="height" value="0.05" units="cm"/>
    </inkml:brush>
  </inkml:definitions>
  <inkml:trace contextRef="#ctx0" brushRef="#br0">0 1 14072,'0'0'0,"9"25"0,6 14 0,-15-34-48,-7-20 48,2 4-816,2-2 816,8 5-2320,5 4 2320,4-8-7400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48.004"/>
    </inkml:context>
    <inkml:brush xml:id="br0">
      <inkml:brushProperty name="width" value="0.05" units="cm"/>
      <inkml:brushProperty name="height" value="0.05" units="cm"/>
    </inkml:brush>
  </inkml:definitions>
  <inkml:trace contextRef="#ctx0" brushRef="#br0">33 224 14968,'-29'34'204,"25"-30"816,6-7-1,1-5-372,1 1-1,0 0 0,0 0 1,1 0-1,-1 1 0,12-12 0,-16 19-628,0-1 0,1 0-1,-1 0 1,0 0 0,0 0 0,1 0-1,-1 0 1,0 0 0,0 1 0,0-1-1,1 0 1,-1 0 0,0 0-1,0 0 1,0 1 0,1-1 0,-1 0-1,0 0 1,0 0 0,0 1-1,0-1 1,0 0 0,0 0 0,1 1-1,-1-1 1,0 0 0,0 0-1,0 1 1,0-1 0,0 0 0,0 0-1,0 1 1,0-1 0,0 0-1,0 1 1,2 17 27,-1-9 58,1 39 112,-2-31-137,0 0 0,2-1 0,4 26-1,-6-40-69,1-1 0,-1 1 0,1 0-1,-1-1 1,1 1 0,0-1 0,0 1 0,-1-1-1,1 1 1,0-1 0,0 1 0,1-1 0,-1 0-1,0 0 1,0 0 0,1 0 0,-1 1-1,0-2 1,4 3 0,-2-2 24,0 0 0,0 0 1,0 0-1,0 0 0,1-1 0,-1 0 0,0 1 1,0-1-1,1 0 0,3-1 0,1 0 38,1-1-1,-1 0 1,0 0-1,0-1 1,0 0 0,-1 0-1,1-1 1,9-6-1,50-42 735,-59 45-639,-1-1-1,0 0 1,0 0-1,-1 0 1,0-1-1,-1 0 1,0 0-1,0-1 1,6-17 0,-8 20 108,-5 9-1,-1 16-82,3-11-153,0 1-1,0-1 0,1 1 0,0-1 0,5 14 0,-5-17-30,1 0 0,0 0 0,0 0-1,0 0 1,0-1 0,1 1 0,0-1 0,-1 0-1,1 0 1,0 0 0,1 0 0,4 4-1,0-3 0,-1 1-1,1-1 0,-1-1 0,1 1 0,0-1 1,1-1-1,-1 0 0,0 0 0,1 0 0,-1-1 1,10 0-1,-6-1 5,1 0-1,-1-1 1,0 0 0,1-1-1,-1-1 1,0 0 0,13-5-1,8-7-5,-7 1-3,-5-3 0,-18 14 1,0 0 0,-1-1 0,0 1 0,0-1 0,0 1 0,0-1 0,0 0 0,-1 0 0,0 0 0,0 0 0,0 0 0,0 0 0,0 0-1,-1 0 1,0 0 0,0 0 0,0-1 0,0 1 0,-1 0 0,-1-7 0,1 9 2,1 0 0,0 0 0,-1 0 0,0 0 0,1 0-1,-1 0 1,0 0 0,0 0 0,0 1 0,0-1 0,0 0 0,-1 1 0,-1-4-1,-4-2 5,1-3-2,4 6 1,-1 1 0,1 0 1,-1-1-1,1 1 0,-1 0 0,0 0 0,-5-3 0,-25-21 66,-1 1 0,-72-41 0,98 63-20,2 1-58,0-1 1,0 2-1,0-1 1,-12-3-1,16 6-267,5-6-3404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48.883"/>
    </inkml:context>
    <inkml:brush xml:id="br0">
      <inkml:brushProperty name="width" value="0.05" units="cm"/>
      <inkml:brushProperty name="height" value="0.05" units="cm"/>
    </inkml:brush>
  </inkml:definitions>
  <inkml:trace contextRef="#ctx0" brushRef="#br0">14 208 6728,'10'-12'316,"-10"12"-281,0 0 0,1 0 0,-1 0-1,0 0 1,0 0 0,1 0 0,-1 0 0,0 0 0,0 0-1,0 0 1,1 0 0,-1 0 0,0 0 0,0 0 0,1 0-1,-1 0 1,0 0 0,0 0 0,1 0 0,-1 0 0,0 0-1,0 0 1,0 1 0,1-1 0,-1 0 0,0 0 0,0 0-1,0 0 1,1 0 0,-1 1 0,0-1 0,0 0 0,2 4-21,0 0 1,0 0 0,-1-1 0,0 1 0,0 0-1,1 5 1,-1-5 168,-1 0 0,1 0-1,1 0 1,-1 0 0,0 0 0,1 0-1,0 0 1,0-1 0,0 1 0,1 0-1,-1-1 1,1 0 0,-1 0 0,1 1-1,0-2 1,1 1 0,-1 0 0,0-1-1,1 1 1,-1-1 0,1 0 0,0 0-1,0 0 1,0-1 0,0 1 0,0-1-1,6 1 1,3 0 227,1-1-1,-1-1 0,0 0 1,1-1-1,-1 0 0,0-1 1,1 0-1,-1-1 0,0-1 0,-1 0 1,1-1-1,-1 0 0,0-1 1,0 0-1,0-1 0,-1 0 1,0-1-1,-1 0 0,1-1 1,10-13-1,-19 20-332,0 0 1,0 0-1,-1-1 0,1 1 1,-1 0-1,0-1 1,0 1-1,0-1 0,0 0 1,0 1-1,0-1 0,-1 0 1,1 0-1,-1 1 1,0-5-1,-5-31 305,4 32-278,0 1 1,-1-1-1,0 0 1,0 0-1,0 1 1,-1 0-1,0-1 1,0 1-1,0 0 1,-1 0-1,0 1 1,0-1-1,0 1 0,0 0 1,-1 0-1,1 0 1,-1 0-1,0 1 1,-9-5-1,7 4-48,0-1 0,0 1 0,-1 1 0,1-1 0,-1 2 0,0-1 0,0 1 0,0 0 0,0 0 0,0 1 0,-1 0 0,1 1 0,-12 0 0,16 0-38,0 1 1,1 0-1,-1 0 0,1 0 0,-1 0 1,1 0-1,0 1 0,0 0 0,-1-1 1,1 1-1,0 0 0,1 1 0,-1-1 1,-3 3-1,-8 6 46,-5 5 40,-26 26 1,33-30-94,5-5-7,0 1 0,0-1 0,1 1 0,-9 15 0,10-17-2,0 0 1,-5 23-2,9-26-3,0 0 0,0 0 0,1 0 0,-1 0 0,0 0 0,1 0 0,0 1 0,0-1 0,0 0 0,0 0 1,1 1-1,-1-1 0,1 0 0,0 0 0,0 0 0,0 0 0,0 0 0,0 0 0,1 0 0,-1 0 0,4 4 0,0-2-3,-1-1 0,1 0 1,-1 0-1,1 0 0,0-1 0,1 1 1,-1-1-1,0 0 0,8 2 0,-10-4 4,1 0-1,-1 0 0,1 0 0,0-1 0,-1 1 1,1-1-1,0 0 0,-1 0 0,1 0 0,0 0 0,-1-1 1,6-1-1,0 1-4,14-5 0,-1 0-1,0-1 1,0-1 0,29-16-1,3-3 10,-51 26 8,0-1 1,0 1-1,-1-1 0,1 0 1,0 0-1,-1 0 1,1 0-1,-1 0 0,3-4 1,-2 4 25,-2 2-32,0 2-5,-1-1 1,1 1-1,-1 0 1,1 0 0,-1 1-1,0-1 1,1 0-1,-1 0 1,0 0-1,-1 0 1,1 0-1,0 0 1,0 0-1,-1 0 1,0 2 0,-1 3-7,2-4 4,0 0 0,1 0 1,-1 1-1,0-2 0,1 1 1,0 0-1,0 0 1,0 0-1,0 0 0,2 3 1,-3-5-12,1 1 0,0-1 0,1 0 0,-1 1 0,0-1 0,0 0 0,1 0 0,-1 0 0,0 0 1,1 0-1,-1 0 0,1-1 0,-1 1 0,1 0 0,-1-1 0,1 1 0,0-1 0,-1 0 0,1 1 0,0-1 0,-1 0 0,1 0 0,1 0 1,23-1-448,-11 0-2502,22-2-13217</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49.652"/>
    </inkml:context>
    <inkml:brush xml:id="br0">
      <inkml:brushProperty name="width" value="0.05" units="cm"/>
      <inkml:brushProperty name="height" value="0.05" units="cm"/>
    </inkml:brush>
  </inkml:definitions>
  <inkml:trace contextRef="#ctx0" brushRef="#br0">8 104 14520,'-5'45'814,"3"-30"-111,2-19-243,0 1-146,0 1-193,-1 0 0,1 0 0,0 1 0,0-1 0,1 0 0,-1 0 0,0 0 0,1 0 0,-1 1 1,1-1-1,-1 0 0,2-2 0,5 28 421,4 47 50,-6-49-252,-1 0 0,1 37 0,-5-59-238,-4-7 4446,3-12-3417,7-23-756,3 19-260,1 1-1,1 0 1,2 1-1,0 0 1,1 1-1,18-22 0,-23 34-78,0 0 0,1 0 0,0 0 0,0 1-1,1 1 1,-1 0 0,1 0 0,1 1-1,-1 1 1,17-5 0,-13 3-16,-13 5-15,-1 0 1,1 0 0,0 0-1,-1 0 1,1 0 0,0 1 0,0-1-1,0 1 1,0-1 0,0 1-1,0 0 1,0 0 0,0 0 0,0 0-1,0 0 1,0 0 0,-1 0-1,1 0 1,0 1 0,0-1 0,0 1-1,0 0 1,0 0 0,2 1-1,-1 0 2,3 2 6,2 17-6,-5-15-7,3 37 0,-6-40 0,2 17 0,5 88-8,-7-89 8,1 12 0,-1 9 0,0-36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49.976"/>
    </inkml:context>
    <inkml:brush xml:id="br0">
      <inkml:brushProperty name="width" value="0.05" units="cm"/>
      <inkml:brushProperty name="height" value="0.05" units="cm"/>
    </inkml:brush>
  </inkml:definitions>
  <inkml:trace contextRef="#ctx0" brushRef="#br0">12 13 12912,'0'0'0,"-6"21"0,0 13 1672,11-34 0,4-16 127,-2 4 9,2-2-1808,8-11-14871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50.317"/>
    </inkml:context>
    <inkml:brush xml:id="br0">
      <inkml:brushProperty name="width" value="0.05" units="cm"/>
      <inkml:brushProperty name="height" value="0.05" units="cm"/>
    </inkml:brush>
  </inkml:definitions>
  <inkml:trace contextRef="#ctx0" brushRef="#br0">0 0 15328,'3'6'799,"-1"-1"1,1 0 0,-1 1-1,-1 0 1,3 10 0,2 47 961,-6-59-1717,-5 144 1422,1-91-1433,4-7 121,7 60 0,-6-101-143,-1 0 0,0 0-1,-1 0 1,0 0 0,-3 12 0,2-12 454,0 0 1,1 0-1,0 11 1,25-28 670,2-3-1122,0-1 0,40-26 0,-29 16-3028,3-3-13559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50.664"/>
    </inkml:context>
    <inkml:brush xml:id="br0">
      <inkml:brushProperty name="width" value="0.05" units="cm"/>
      <inkml:brushProperty name="height" value="0.05" units="cm"/>
    </inkml:brush>
  </inkml:definitions>
  <inkml:trace contextRef="#ctx0" brushRef="#br0">0 25 16495,'72'26'3335,"-72"-26"-3309,1 0 0,-1 0 0,0 0 0,0 0 0,1 0 0,-1 0 0,0 0 0,0-1-1,0 1 1,1 0 0,-1 0 0,0 0 0,0 0 0,0-1 0,0 1 0,1 0 0,-1 0 0,0 0 0,0-1 0,0 1 0,0 0 0,0 0 0,0-1-1,0 1 1,0 0 0,0 0 0,0 0 0,0-1 0,0 1 0,0 0 0,0 0 0,0-1 0,0 1 0,0 0 0,0 0 0,0-1 0,0 1 0,0 0-1,0 0 1,0 0 0,0-1 0,0 1 0,0 0 0,-1 0 0,1-1 0,0 1 0,0 0 0,0 0 0,0 0 0,-1 0 0,1-1 0,0 1-1,0 0 1,0 0 0,-1 0 0,1 0 0,0 0 0,0 0 0,0 0 0,-1 0 0,1-1 0,0 1 0,0 0 0,-1 0 0,1 0 0,0 0 0,0 0-1,-1 0 1,17-4 180,124-5-512,-114 9 258,35-1 2,-24-1-182,72-12 1,-92 11-2337,11-4-10082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52.983"/>
    </inkml:context>
    <inkml:brush xml:id="br0">
      <inkml:brushProperty name="width" value="0.05" units="cm"/>
      <inkml:brushProperty name="height" value="0.05" units="cm"/>
    </inkml:brush>
  </inkml:definitions>
  <inkml:trace contextRef="#ctx0" brushRef="#br0">34 1 10400,'-24'34'127,"20"-29"998,15-13 413,0-2-760,-5 2 180,-6 7-934,1 1-1,-1 0 0,0-1 1,0 1-1,0 0 0,0 0 1,1-1-1,-1 1 0,0 0 1,0 0-1,0-1 0,1 1 1,-1 0-1,0 0 0,0 0 1,1-1-1,-1 1 0,0 0 1,1 0-1,-1 0 0,0 0 1,1 0-1,-1 0 0,0-1 1,1 1-1,-1 0 0,0 0 1,0 0-1,1 0 0,-4 19 557,-21 175 1759,19-137-1907,-3 88 900,8-142-1269,-1 0 22,1 0 0,0 1 1,0-1-1,0 0 0,0 0 1,0 0-1,1 1 0,-1-1 0,1 0 1,0 0-1,2 6 0,0 10 88,-3-10-2642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53.343"/>
    </inkml:context>
    <inkml:brush xml:id="br0">
      <inkml:brushProperty name="width" value="0.05" units="cm"/>
      <inkml:brushProperty name="height" value="0.05" units="cm"/>
    </inkml:brush>
  </inkml:definitions>
  <inkml:trace contextRef="#ctx0" brushRef="#br0">0 55 11120,'25'8'78,"-19"-6"14,0 0 0,0 0-1,0 0 1,8 5 0,104-12 732,-53 5-449,105-14 1715,-105 4-1155,83-13 1553,-102 16-2458,0-3-2249,-6 2-8881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5.149"/>
    </inkml:context>
    <inkml:brush xml:id="br0">
      <inkml:brushProperty name="width" value="0.05" units="cm"/>
      <inkml:brushProperty name="height" value="0.05" units="cm"/>
    </inkml:brush>
  </inkml:definitions>
  <inkml:trace contextRef="#ctx0" brushRef="#br0">119 12 6640,'-13'5'121,"10"-4"-13,0 0-1,0 0 1,0 0 0,0-1-1,0 1 1,0-1-1,0 1 1,-3-1-1,6 0-51,0 0 0,0 0 0,0 0 0,-1 0 0,1 0-1,0 0 1,0 0 0,0 0 0,0 1 0,0-1 0,0 0 0,0 0 0,0 0 0,0 0 0,-1 0-1,1 0 1,0 0 0,0 0 0,0 0 0,0 0 0,0 0 0,0 0 0,0 0 0,0 0 0,-1 0-1,1 0 1,0-1 0,0 1 0,0 0 0,0 0 0,0 0 0,0 0 0,0 0 0,0 0-1,0 0 1,0 0 0,-1 0 0,1 0 0,0 0 0,0 0 0,0 0 0,0 0 0,0-1 0,0 1-1,0 0 1,0 0 0,0 0 0,0 0 0,0 0 0,0 0 0,0 0 0,0 0 0,0-1 0,0 1-1,0 0 1,0 0 0,0 0 0,0 0 0,0 0 0,0 0 0,0 0 0,0 0 0,0 0-1,0-1 1,0 1 0,0 0 0,0 0 0,8-6 2610,2 2 3176,-11 5-5649,0 0-142,0 0-1,-1 0 1,1 0-1,0 1 0,0-1 1,0 0-1,0 1 0,0-1 1,0 1-1,0-1 1,1 1-1,-1-1 0,0 4 1,-2 1 110,2-6-92,4 3 2138,-3-3-2158,1 0 1,-1-1-1,1 1 1,0-1-1,-1 0 0,1 1 1,-1-1-1,0 1 1,1-1-1,-1 0 1,1 1-1,-1-1 0,0 0 1,1 0-1,-1 1 1,0-1-1,0 0 0,0 0 1,0 1-1,1-1 1,-1 0-1,0 0 1,0 1-1,-1-1 0,1 0 1,0 0-1,0 0 1,0 1-1,0-1 1,-1 0-1,1 1 0,0-1 1,-1 0-1,1 0 1,0 1-1,-1-1 0,1 1 1,-1-2-1,0 1-7,0 0-1,0 0 1,0 0 0,0 0-1,0 0 1,0 0-1,0 0 1,0 0-1,0 0 1,-1 0-1,1 1 1,0-1 0,0 1-1,-1-1 1,1 1-1,-1-1 1,1 1-1,0 0 1,-4-1 0,3 1-28,0 0 0,0 1 1,0-1-1,0 0 1,0 1-1,0-1 0,0 1 1,0 0-1,0 0 1,0 0-1,0 0 1,0 0-1,1 0 0,-1 0 1,0 1-1,1-1 1,-1 1-1,1-1 0,-1 1 1,-1 2-1,2-1 2,-1 1 0,1-1 0,0 1 0,0-1 0,0 1 0,0-1-1,0 1 1,1 0 0,0 0 0,0 4 0,0-7-14,0 0 1,0-1-1,-1 1 1,1 0-1,1-1 0,-1 1 1,0 0-1,0-1 1,0 1-1,0-1 1,0 1-1,1 0 0,-1-1 1,0 1-1,0-1 1,1 1-1,-1-1 1,0 1-1,1-1 1,-1 1-1,1-1 0,-1 1 1,1-1-1,-1 1 1,1-1-1,-1 0 1,1 1-1,-1-1 0,1 0 1,-1 1-1,1-1 1,-1 0-1,1 0 1,0 0-1,-1 0 0,1 1 1,0-1-1,-1 0 1,1 0-1,-1 0 1,1 0-1,0 0 0,-1 0 1,1-1-1,1 1 1,28-12 96,-25 10-22,-4 2-53,0-1-1,0 1 1,1-1 0,-1 1-1,0-1 1,0 0 0,0 0 0,0 1-1,0-1 1,-1 0 0,1 0-1,0 0 1,0 0 0,0 0-1,-1 0 1,1 0 0,0 0 0,-1 0-1,1 0 1,-1-1 0,0 1-1,1-2 1,-22 7 172,19-3-204,-2 1-43,-14 4-3212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54.311"/>
    </inkml:context>
    <inkml:brush xml:id="br0">
      <inkml:brushProperty name="width" value="0.05" units="cm"/>
      <inkml:brushProperty name="height" value="0.05" units="cm"/>
    </inkml:brush>
  </inkml:definitions>
  <inkml:trace contextRef="#ctx0" brushRef="#br0">146 74 6552,'-2'11'71,"-1"6"163,2-13-119,0-6-37,2-27 71,-2-17 504,1 43-283,0 1 0,-1 0 1,0-1-1,1 1 1,-1 0-1,0 0 0,0-1 1,0 1-1,-3-3 1,3 4-307,1 1 1,-1 0 0,1-1 0,0 1 0,-1 0 0,1 0 0,-1 0-1,1 0 1,-1 0 0,0 0 0,1-1 0,-1 1 0,1 0 0,-1 0-1,1 0 1,-1 1 0,1-1 0,-1 0 0,1 0 0,-1 0 0,1 0-1,-1 0 1,1 1 0,-1-1 0,1 0 0,0 0 0,-1 1 0,1-1-1,-1 0 1,1 1 0,0-1 0,-1 0 0,1 1 0,0-1-1,-1 1 1,1-1 0,-1 1 0,-14 18 1073,0 7-721,2-1 0,1 2-1,0 0 1,3 0 0,0 1 0,-8 46-1,13-46-127,1-1-1,1 42 1,2-62-245,3 228 2148,3-222-557,-2-11 958,-2-10-1719,-2-5-793,1 1 0,0-1-1,1 1 1,0 0 0,1 0-1,1-1 1,0 2 0,0-1 0,1 0-1,0 1 1,1 0 0,15-20-1,-21 30-78,14-19 46,1 0 1,0 1-1,1 0 1,22-18-1,-18 19-32,-17 16-16,20-6 4,-20 6 0,0 1 0,0-1 0,0 1-1,0 0 1,0 0 0,0 1-1,0-1 1,0 1 0,1-1-1,-1 1 1,0 0 0,0 0-1,1 1 1,-1-1 0,3 1-1,12 2 34,-17-3-30,-1 0 0,4-1-6,-3 1-1,0 0-1,-1 0 1,1 0-1,-1 0 1,1 0-1,0 0 1,-1 0-1,1 0 1,-1 0-1,1 0 1,0 0 0,-1 0-1,1 0 1,-1 0-1,1 0 1,0 1-1,-1-1 1,1 0-1,-1 1 1,1-1-1,-1 0 1,1 1-1,-1-1 1,1 0-1,-1 1 1,0-1-1,1 1 1,-1-1 0,1 1-1,-1-1 1,0 1-1,0-1 1,1 1-1,-1-1 1,0 1-1,0 0 1,0-1-1,1 1 1,-1-1-1,0 1 1,0 0-1,0-1 1,0 1-1,0 0 1,2 8-10,5 15-2,-2 1 0,0 0 0,-2 0 0,1 28-1,6 44-8,-6-73 11,-1 0-1,0 43 1,-3-67-61,0 0 1,0 0-1,1 1 0,-1-1 1,0 0-1,0 0 0,0 0 1,1 0-1,-1 0 0,0 0 1,0 0-1,1 0 0,-1 0 1,0 0-1,0 0 0,0 0 1,1 0-1,-1 0 0,0-1 0,0 1 1,0 0-1,1 0 0,-1 0 1,0 0-1,0 0 0,0 0 1,1 0-1,-1-1 0,0 1 1,0 0-1,0 0 0,0 0 1,0 0-1,1-1 0,-1 1 0,0 0 1,0 0-1,0 0 0,0-1 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54.717"/>
    </inkml:context>
    <inkml:brush xml:id="br0">
      <inkml:brushProperty name="width" value="0.05" units="cm"/>
      <inkml:brushProperty name="height" value="0.05" units="cm"/>
    </inkml:brush>
  </inkml:definitions>
  <inkml:trace contextRef="#ctx0" brushRef="#br0">19 1 12912,'-16'41'226,"14"-36"908,2-5-1015,1-1 0,-1 1 1,1 0-1,-1-1 1,0 1-1,1-1 0,-1 1 1,1-1-1,-1 1 1,0-1-1,1 1 0,-1-1 1,0 1-1,0-1 1,1 1-1,-1-1 0,0 0 1,0 1-1,0-2 1,0 2-74,0-1 1,1 0 0,-1 0 0,0 1 0,0-1 0,0 0-1,1 1 1,-1-1 0,0 0 0,1 1 0,-1-1 0,1 0-1,-1 1 1,1-1 0,-1 1 0,1-1 0,-1 1 0,1-1-1,-1 1 1,1-1 0,0 1 0,0-1 0,0 2-47,0-1 1,-1 1 0,1-1-1,0 1 1,-1-1 0,1 1-1,-1 0 1,1 0 0,-1-1-1,1 1 1,-1 0-1,1 0 1,-1-1 0,0 1-1,1 0 1,-1 0 0,0 0-1,0 0 1,0-1 0,0 1-1,0 0 1,0 1-1,3 19-10,-3-21 11,1 21-2,0 0 1,-3 22-1,2-33 3,-3 28 60,1-23 223,1 0 0,1 1-1,3 28 1,2-21-1898</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55.061"/>
    </inkml:context>
    <inkml:brush xml:id="br0">
      <inkml:brushProperty name="width" value="0.05" units="cm"/>
      <inkml:brushProperty name="height" value="0.05" units="cm"/>
    </inkml:brush>
  </inkml:definitions>
  <inkml:trace contextRef="#ctx0" brushRef="#br0">0 1 16136,'3'67'201,"-3"-59"807,1-12 4,0-9-293,-1 9-536,0 0 1,0 0-1,1 0 1,-1 0-1,1 0 1,0 0-1,0 0 1,0 1-1,1-1 1,2-5-1,-3 8-299,0 1-1,0 0 1,0-1-1,0 1 1,1 0 0,-1 0-1,0 0 1,0 0-1,0 0 1,0 0 0,0 0-1,0 0 1,1 1 0,0 0-1,4 0-1825,14 1-9864</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4:55.603"/>
    </inkml:context>
    <inkml:brush xml:id="br0">
      <inkml:brushProperty name="width" value="0.05" units="cm"/>
      <inkml:brushProperty name="height" value="0.05" units="cm"/>
    </inkml:brush>
  </inkml:definitions>
  <inkml:trace contextRef="#ctx0" brushRef="#br0">219 55 10488,'-27'-27'16,"27"26"-37,0 1 0,-1-1 0,1 1 0,0-1 0,0 1 0,-1 0 0,1-1 0,0 1 0,0-1 0,0 1 0,0-1 0,0 1 0,0-1 0,-1 1 0,1-1 0,0 1 0,0-1 0,0 1 0,1-1 0,-1 1 0,0-1 0,0 1 0,0-1 0,0 1 0,0-1 0,1 1 0,-1-1 0,0 1 0,0-1 0,1 1 0,-1 0 0,0-1 0,1 1 0,-1-1 0,0 1 0,1 0 0,-1-1 0,1 1 0,-1 0 0,0 0 0,1-1 0,-1 1 0,1 0 0,-1 0 0,1 0 0,-1-1 0,2 1 0,20-7 7912,-40 7-5039,7 0-2605,-1 2 0,0 0 0,0 0 0,1 1-1,-1 0 1,1 1 0,0 1 0,0 0-1,0 0 1,-11 8 0,22-13-247,-1 0 2,1 0-1,-1 1 1,1-1-1,-1 0 0,1 1 1,-1-1-1,1 0 1,-1 1-1,1-1 0,-1 1 1,1-1-1,-1 1 1,1-1-1,0 1 0,-1-1 1,1 1-1,0-1 1,-1 1-1,1-1 1,0 1-1,0 0 0,-1 0 1,2 1-1,0 0-1,0 0 1,0 0 0,0-1 0,0 1 0,0-1 0,1 1-1,-1-1 1,0 1 0,1-1 0,-1 0 0,1 1 0,0-1-1,2 2 1,24 16 74,0-1 0,38 19 0,-13-9-42,-20-11-25,-25-12-4,27 14-13,-33-18 7,-1 1 0,1-1 0,0 1 0,0-1-1,-1 1 1,1 0 0,-1-1 0,1 1 0,-1 0 0,0 0-1,1 0 1,-1 0 0,1 4 0,-3-3 1,0 0 0,0-1-1,-1 1 1,1 0 0,-1-1 0,0 1 0,0-1-1,-2 4 1,-10 8-33,7-9 28,-15 14 4,9-11 37,-1-1 1,0-1-1,0 0 1,0-1-1,0 0 1,-1-1-1,0-1 1,0 0-1,0-1 1,0 0-1,0-2 1,-1 0-1,-28-3 1,38 2-1,1 0 1,0 0-1,-1-1 1,1 0-1,0 0 1,-6-3-1,0-8-14,10 10 28,-1 0-1,2-1 0,-1 1 1,0 0-1,1-1 0,-1 1 1,1-1-1,0 1 0,0 0 1,1-5-1,8-42-1730,-5 31-389,5-28-12235</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16.232"/>
    </inkml:context>
    <inkml:brush xml:id="br0">
      <inkml:brushProperty name="width" value="0.05" units="cm"/>
      <inkml:brushProperty name="height" value="0.05" units="cm"/>
    </inkml:brush>
  </inkml:definitions>
  <inkml:trace contextRef="#ctx0" brushRef="#br0">221 1 12104,'-21'48'1977,"15"-32"1172,23-51-1344,-17 63 287,-61 197-242,1-10-732,46-165-839,-21 90 242,32-124-365,1-1-24,-1-1 0,0 1 0,-1-1 1,-1 0-1,0 0 0,-9 16 1,14-30-120,0 0 1,0 0-1,-1 0 1,1 1-1,0-1 1,0 0-1,0 0 1,0 0-1,0 0 1,0 1-1,0-1 1,0 0-1,0 0 1,0 0-1,0 0 1,0 1-1,0-1 1,0 0-1,0 0 0,0 0 1,0 1-1,0-1 1,0 0-1,0 0 1,0 0-1,0 0 1,0 1-1,0-1 1,0 0-1,1 0 1,-1 0-1,0 0 1,0 0-1,0 1 1,0-1-1,0 0 1,0 0-1,1 0 1,-1 0-1,0 0 1,11 4 190,19-3-106,-26-1-33,28 0 61,0-1 0,0-1 1,0-2-1,39-10 0,-43 6-14,4-5-89,-24 7-87,1 0 0,-1-1-1,0 1 1,0-1 0,-1-1-1,13-16 1,5-6-3398,8-5-12977</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16.646"/>
    </inkml:context>
    <inkml:brush xml:id="br0">
      <inkml:brushProperty name="width" value="0.05" units="cm"/>
      <inkml:brushProperty name="height" value="0.05" units="cm"/>
    </inkml:brush>
  </inkml:definitions>
  <inkml:trace contextRef="#ctx0" brushRef="#br0">0 17 7448,'53'23'181,"-47"-21"726,-21-4 297,-11-4 856,20 4-619,15 4-392,31 4-48,0-2 0,64-1-1,-96-3-998,167-10 2309,-117 1-1747,-18 3-162,-9 3 116,38-11 0,-64 13-650,11-3 787,-16 4-751,0 0 1,1 0-1,-1 1 1,1-1-1,-1 0 1,0 0-1,1 0 1,-1 0-1,1 0 1,-1 0-1,0 1 1,1-1-1,-1 0 1,0 0-1,1 0 1,-1 1-1,0-1 1,1 0-1,-1 0 1,0 1-1,0-1 1,1 0-1,-1 1 1,0-1-1,0 0 1,1 1-1,-1-1 1,0 1-1,0 0 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17.010"/>
    </inkml:context>
    <inkml:brush xml:id="br0">
      <inkml:brushProperty name="width" value="0.05" units="cm"/>
      <inkml:brushProperty name="height" value="0.05" units="cm"/>
    </inkml:brush>
  </inkml:definitions>
  <inkml:trace contextRef="#ctx0" brushRef="#br0">1 35 13448,'5'-15'-263,"-4"13"207,-1 1 1,1-1-1,-1 1 0,1-1 0,0 1 0,-1-1 1,1 1-1,0 0 0,0-1 0,0 1 0,2-2 1,-3 3 44,0 0 1,1 0 0,-1 1-1,0-1 1,1 0-1,-1 0 1,0 0 0,0 1-1,1-1 1,-1 0 0,0 0-1,0 1 1,0-1 0,1 0-1,-1 0 1,0 1-1,0-1 1,0 0 0,0 1-1,0-1 1,0 0 0,1 1-1,-1-1 1,0 0 0,0 0-1,0 1 1,0-1-1,0 0 1,0 1 0,0-1-1,0 0 1,-1 1 0,1-1-1,0 0 1,0 1 0,1 18 1364,-6 116 1588,3-101-2505,0-25-229,1 1 1,0 0-1,1 0 1,0 0-1,0 0 1,3 12-1,-3-21-126,1-2-65,-1 0 1,1 0 0,-1 0 0,1 0-1,-1 0 1,0 0 0,1 0-1,-1 0 1,0 0 0,0 0 0,0-1-1,0 1 1,0 0 0,0 0-1,-1-2 1,1 1-16,0-20-2250,0-10-9078</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17.364"/>
    </inkml:context>
    <inkml:brush xml:id="br0">
      <inkml:brushProperty name="width" value="0.05" units="cm"/>
      <inkml:brushProperty name="height" value="0.05" units="cm"/>
    </inkml:brush>
  </inkml:definitions>
  <inkml:trace contextRef="#ctx0" brushRef="#br0">0 0 13896,'0'0'0,"0"26"0,0 17 1856,8-59-1017,-3 5 1,2-5-840,1 11-888,-1 5 888</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18.168"/>
    </inkml:context>
    <inkml:brush xml:id="br0">
      <inkml:brushProperty name="width" value="0.05" units="cm"/>
      <inkml:brushProperty name="height" value="0.05" units="cm"/>
    </inkml:brush>
  </inkml:definitions>
  <inkml:trace contextRef="#ctx0" brushRef="#br0">29 166 7536,'7'-34'1448,"-7"34"-1417,0 0 0,0 0 0,0 0 0,0 0 0,0 1 0,0-1 0,0 0 1,0 0-1,1 0 0,-1 0 0,0 0 0,0 0 0,0 0 0,0 0 0,0 0 0,0 0 1,0 0-1,0 0 0,0 0 0,0 0 0,0 0 0,0 0 0,0 0 0,1 0 0,-1-1 1,0 1-1,0 0 0,0 0 0,0 0 0,0 0 0,0 0 0,-2 28 422,1-8 100,0 1 0,2-1 0,4 25 1,1 30 863,-6-61-813,0-2 2784,-5-26-1611,-9-36-241,-10-71 0,23 117-1462,0 0 0,1-1-1,-1 1 1,1 0 0,0-1-1,0 1 1,1-1 0,-1 1 0,1 0-1,0-1 1,0 1 0,1 0-1,-1 0 1,1 0 0,0 0-1,0 0 1,0 0 0,1 1-1,-1-1 1,1 1 0,0-1-1,0 1 1,0 0 0,0 0 0,7-5-1,-6 7-60,-1-1 0,1 1 0,-1 0 0,1 0 1,0 0-1,0 1 0,-1-1 0,1 1 0,0 0 0,6 0 0,-4 0 7,3-1-4,-4 0 10,0 1 1,0-1-1,0 1 0,1 0 1,-1 1-1,8 1 0,-4 1-4,0 0-1,0 1 0,-1 0 1,1 1-1,8 6 0,12 9-21,-22-11 0,-4-3 2,2 2 15,0 0 1,0 0-1,-2 0 0,1 1 1,4 14-1,-1-1 33,-6-19-49,-1-2 0,0-1 0,0 1 0,0-1 0,0 1 0,0-1 0,0 1 0,1-1 0,-1 1 0,0 0 0,0-1 0,0 1 0,1-1 0,-1 1 0,0-1 0,1 0 0,-1 1 0,0-1 0,1 1 0,0 0 0,0-1-1,0 0 1,0 0-1,0 0 0,1 0 1,-1 0-1,0 0 0,0-1 1,0 1-1,0 0 0,1 0 1,-1-1-1,0 1 0,0-1 1,0 1-1,0-1 0,0 1 1,0-1-1,0 0 1,0 0-1,1-1 0,2 0 0,8-10 0,-2 2 0,30-35 0,0-5 0,-8 6 2,-28 39-1,-2 3 0,0 0-1,-1 0 1,0 0 0,1 0-1,-1 0 1,0 0-1,0 0 1,0 0-1,-1 0 1,2-4 0,14-22 25,-15 27-6,5 17 34,-8 11-40,0 0 0,-7 32 0,-1 0 1,1-4-10,8-50-4,0 40 4,8 42-29,-7-86 28,0-1 1,-1 0 0,1 1 0,0-1 0,1 0 0,-1 0 0,0 1-1,0-1 1,0 0 0,0 1 0,0-1 0,0 0 0,0 1 0,0-1 0,0 0-1,1 0 1,-1 1 0,0-1 0,0 0 0,0 0 0,1 1 0,-1-1-1,0 0 1,0 0 0,0 0 0,1 1 0,-1-1 0,0 0 0,1 0 0,-1 0-1,0 0 1,0 0 0,1 1 0,14-2-3394</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18.706"/>
    </inkml:context>
    <inkml:brush xml:id="br0">
      <inkml:brushProperty name="width" value="0.05" units="cm"/>
      <inkml:brushProperty name="height" value="0.05" units="cm"/>
    </inkml:brush>
  </inkml:definitions>
  <inkml:trace contextRef="#ctx0" brushRef="#br0">45 126 8696,'-4'3'12,"3"-2"8,0-1-1,0 1 0,1 0 0,-1 0 0,0-1 0,0 1 0,1 0 0,-1 0 1,1 0-1,-1 0 0,1 0 0,-1 0 0,1 0 0,-1 1 0,1-1-4,1 0-1,-1 0 1,1-1-1,-1 1 1,1 0-1,-1 0 0,1-1 1,0 1-1,-1 0 1,1-1-1,0 1 1,0 0-1,-1-1 1,1 1-1,0-1 0,0 0 1,0 1-1,0-1 1,0 1-1,-1-1 1,3 0-1,11 7 469,-10-5-194,-1 0 1,1 0-1,0-1 1,0 1-1,0-1 0,0 0 1,0 0-1,0-1 1,0 1-1,0-1 1,5 0-1,-1 0 140,-1-1-1,0-1 1,0 1-1,0-1 1,1 0 0,-2-1-1,1 0 1,0 0-1,-1 0 1,1-1 0,-1 0-1,8-7 1,3-3 685,-1-2 1,24-27 0,-39 42-1083,-1 0 0,1-1 1,0 1-1,0 0 0,0-1 1,-1 1-1,1-1 0,-1 1 1,1-1-1,-1 0 0,1 1 1,-1-1-1,0 1 0,0-1 1,0 0-1,0 1 0,0-1 1,0 1-1,-1-1 0,1 0 0,0 1 1,-1-1-1,1 1 0,-1-1 1,0 1-1,1-1 0,-1 1 1,0-1-1,0 1 0,0 0 1,0 0-1,0-1 0,0 1 1,0 0-1,0 0 0,-1 0 1,1 0-1,0 0 0,-1 0 1,1 1-1,-1-1 0,1 0 1,-1 1-1,-2-2 0,-5 1 8,1 0 0,-1 0 0,1 0-1,-1 1 1,1 0 0,-1 1 0,1 0 0,0 0-1,-1 1 1,1 0 0,0 0 0,0 1 0,-9 4-1,5-1-11,1 1 0,-1 0 0,1 0 0,1 1 0,-1 1 0,1 0-1,-14 17 1,22-25-25,1 1 0,-1 0-1,1 0 1,0 0 0,-1 0-1,1 0 1,0 0 0,0 0-1,0 0 1,1 0 0,-1 0 0,0 3-1,-1 4 3,-8 29-1,5 1-4,2 0 0,3-30-2,0 1 0,0 0 0,1 0 0,0 0-1,3 10 1,-3-17 0,0 1 0,0-1 0,0 1 0,1-1 0,0 0 0,-1 0 0,1 0 0,1 0 0,-1 0 0,0 0 0,1 0 0,-1-1 0,1 0 1,0 1-1,0-1 0,6 4 0,19 6 0,-19-11-19,0 1 0,1-1 0,-1 0 1,0-1-1,1 0 0,-1 0 0,1-1 0,-1-1 0,0 1 0,0-1 0,0-1 0,17-6 0,-18 5-53,0 1 0,0-1 0,0 0-1,-1 0 1,1-1 0,-1 0 0,10-10 0,13-9-2565,49-33-11800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5.825"/>
    </inkml:context>
    <inkml:brush xml:id="br0">
      <inkml:brushProperty name="width" value="0.05" units="cm"/>
      <inkml:brushProperty name="height" value="0.05" units="cm"/>
    </inkml:brush>
  </inkml:definitions>
  <inkml:trace contextRef="#ctx0" brushRef="#br0">186 0 7800,'3'40'538,"-3"-40"-419,0 0 0,0 1 0,1-1 0,-1 0 0,0 0 0,0 1 0,0-1 0,0 0 0,0 0 0,0 1 0,0-1 0,0 0 0,0 1 0,0-1 0,0 0 0,0 0-1,0 1 1,0-1 0,0 0 0,-1 1 0,1-1 0,0 0 0,0 0 0,0 1 0,0-1 0,0 0 0,-1 0 0,1 0 0,0 1 0,0-1 0,0 0 0,-1 0 0,1 0 0,0 0-1,0 1 1,-1-1 0,-4-3 867,-15-12 1962,18 13-2744,1 0 1,-1 0-1,0 1 0,0-1 1,0 1-1,0 0 0,0-1 1,0 1-1,0 0 0,0 0 1,0 0-1,-1 0 0,1 1 1,0-1-1,-1 1 0,1-1 1,0 1-1,-5 0 0,6 0-147,0 0 0,0 1 0,0-1 0,0 1-1,0-1 1,0 1 0,0-1 0,0 1 0,0 0 0,0-1-1,0 1 1,1 0 0,-1 0 0,0 0 0,0-1 0,1 1-1,-2 2 1,-1 1 80,-5 6-3,0 0 0,1 0 0,1 1 0,0 0 0,0 0 0,1 0 0,-4 16 0,-20 80 258,25-84-284,-3 43 0,6-49-89,1-8 3,0 1 1,0-1-1,1 1 0,0-1 1,0 0-1,4 11 1,-2-7-13,-3-12-9,0-1 1,0 1-1,0 0 1,0-1-1,0 1 0,1 0 1,-1-1-1,0 1 1,0-1-1,1 1 1,-1 0-1,0-1 1,1 1-1,-1-1 1,1 1-1,-1-1 1,1 1-1,0 0 1,27 22 30,14-2-24,26 3-1620,-58-21 353,55 17-13127</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19.097"/>
    </inkml:context>
    <inkml:brush xml:id="br0">
      <inkml:brushProperty name="width" value="0.05" units="cm"/>
      <inkml:brushProperty name="height" value="0.05" units="cm"/>
    </inkml:brush>
  </inkml:definitions>
  <inkml:trace contextRef="#ctx0" brushRef="#br0">0 198 13808,'2'6'-14,"-2"-4"-11,0-1 1,1 1-1,-1-1 1,0 1-1,0-1 1,1 1-1,-1-1 1,1 1-1,0-1 1,-1 1-1,1-1 1,0 0-1,0 1 1,0-1-1,0 0 1,0 0-1,0 0 1,0 0-1,0 0 1,0 0-1,1 0 1,-1 0-1,0 0 1,1 0-1,-1-1 1,0 1-1,1-1 1,-1 1-1,1-1 1,-1 1-1,1-1 1,-1 0-1,1 0 1,0 0-1,1 0 1,2 1 119,-1 0 0,1 0 0,0 0 0,-1 1 0,0-1 1,1 1-1,-1 0 0,0 0 0,0 1 0,0-1 1,0 1-1,0 0 0,-1 0 0,1 0 0,-1 1 0,0-1 1,5 7-1,-5-3 71,1-1 0,-1 1 0,-1-1 0,1 1 0,-1 0 0,0 0 1,0 1-1,-1-1 0,0 0 0,-1 0 0,1 11 0,-2-2 211,0-1-1,-1 1 0,0 0 1,-1-1-1,-1 0 0,-11 29 1,15-44-350,0 0 0,0 0 0,0 1 0,0-1 1,0 0-1,0 0 0,-1 1 0,1-1 0,0 0 0,0 0 0,0 1 1,0-1-1,-1 0 0,1 0 0,0 0 0,0 1 0,0-1 0,-1 0 1,1 0-1,0 0 0,0 0 0,-1 1 0,1-1 0,0 0 1,0 0-1,-1 0 0,1 0 0,0 0 0,0 0 0,-1 0 0,1 0 1,0 0-1,-1 0 0,-3-9 582,1-14-140,1 13-393,4-23 497,26-100 794,-24 118-1309,-3 9 6,1 0 0,0 0 0,0 1-1,0-1 1,5-6 0,3-8 98,2 0-1,0 1 1,1 0 0,17-17-1,-20 25-131,-7 7-11,0 1 0,1-1-1,0 1 1,-1 0 0,1 0 0,8-4 0,131-69 279,-138 74-318,1 0 0,0-1-1,-1 2 1,1-1 0,0 1 0,9-1-1,12-2-2917,31-8-12241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19.435"/>
    </inkml:context>
    <inkml:brush xml:id="br0">
      <inkml:brushProperty name="width" value="0.05" units="cm"/>
      <inkml:brushProperty name="height" value="0.05" units="cm"/>
    </inkml:brush>
  </inkml:definitions>
  <inkml:trace contextRef="#ctx0" brushRef="#br0">100 5 14616,'0'0'0,"-18"0"0,-14-2 0,-17-1-10488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19.770"/>
    </inkml:context>
    <inkml:brush xml:id="br0">
      <inkml:brushProperty name="width" value="0.05" units="cm"/>
      <inkml:brushProperty name="height" value="0.05" units="cm"/>
    </inkml:brush>
  </inkml:definitions>
  <inkml:trace contextRef="#ctx0" brushRef="#br0">66 0 15152,'-33'66'-40,"32"-69"-39,1-1 0,1 1 0,-1-1 0,0 1 1,1-1-1,0 1 0,0-1 0,0 1 0,0 0 1,0-1-1,3-3 0,-2 2 402,2 5 2784,-3 0-3047,0 1 1,0-1-1,-1 1 0,1-1 0,0 1 0,0-1 1,-1 1-1,1 0 0,0-1 0,-1 1 0,1 0 1,-1 0-1,1 0 0,-1-1 0,0 1 1,1 0-1,-1 0 0,0 0 0,1 0 0,-1 0 1,0 1-1,-1 21 663,-1 0 1,-7 30 0,0-6-87,-24 202 972,30-232-1527,1-1 0,1 0 1,0 0-1,1 1 0,4 21 0,-4-35-56,1 1-1,0 0 0,0 0 1,0 0-1,1-1 0,0 1 1,-1-1-1,1 1 0,0-1 1,1 1-1,-1-1 0,0 0 1,5 4-1,-4-6-7,-1 0 1,0-1-1,1 1 1,-1-1-1,0 1 1,1-1-1,-1 0 1,1 0-1,-1 0 1,1 0-1,-1 0 1,0-1-1,1 1 1,-1-1-1,3 0 0,-4 0-1,19-3 17,-1 0 1,0-2-1,0 0 1,-1-2 0,0 0-1,0-1 1,-1 0-1,17-13 1,-9-1-1529,-19 18-122,22-20-13403</inkml:trace>
  <inkml:trace contextRef="#ctx0" brushRef="#br0" timeOffset="1">243 422 16408,'0'0'0,"-8"3"0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0.110"/>
    </inkml:context>
    <inkml:brush xml:id="br0">
      <inkml:brushProperty name="width" value="0.05" units="cm"/>
      <inkml:brushProperty name="height" value="0.05" units="cm"/>
    </inkml:brush>
  </inkml:definitions>
  <inkml:trace contextRef="#ctx0" brushRef="#br0">1 17 13896,'12'3'35,"33"8"399,-34-8-210,-19-2-124,-8-4 118,14 3 141,5-1 73,41 0 631,178-3 1117,-65-6-672,38-5-251,-162 15-1094,-18 1-2853,9 2-10569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0.562"/>
    </inkml:context>
    <inkml:brush xml:id="br0">
      <inkml:brushProperty name="width" value="0.05" units="cm"/>
      <inkml:brushProperty name="height" value="0.05" units="cm"/>
    </inkml:brush>
  </inkml:definitions>
  <inkml:trace contextRef="#ctx0" brushRef="#br0">253 9 13896,'-20'-4'807,"18"3"-641,0 0 0,0 1-1,0-1 1,1 1-1,-1-1 1,0 1 0,0 0-1,0 0 1,0 0 0,0 0-1,0 0 1,0 1-1,0-1 1,0 0 0,0 1-1,0-1 1,1 1 0,-1 0-1,0 0 1,0 0 0,0 0-1,-2 1 1,-12 11 81,-16 10 14,-41 40 0,66-57-220,1 1 1,-1 1 0,1-1-1,1 1 1,-1 0-1,1 0 1,1 0-1,-1 1 1,1 0 0,1 0-1,-4 14 1,6-21-19,1 0 1,0 0-1,1 0 0,-1 0 1,0-1-1,0 1 1,1 0-1,-1 0 0,1 0 1,0-1-1,-1 1 1,1 0-1,0-1 0,0 1 1,0 0-1,0-1 0,0 1 1,1-1-1,-1 0 1,0 1-1,3 0 1,28 20 175,-29-20-197,1 0 30,1 0-1,-1-1 1,1 1 0,0-1 0,-1 0 0,1-1 0,0 1 0,0-1 0,0 0-1,0 0 1,7-1 0,-5 1 19,9-2 96,1 0 0,-1 0-1,0-1 1,0-1 0,-1-1 0,1-1-1,-1 0 1,19-10 0,-30 14-139,4-1 89,-1-1 0,1 0 0,-1-1 0,0 1 0,0-1 0,-1-1 0,1 1 0,-1-1-1,-1 0 1,1 0 0,5-10 0,-9 13-45,0-1 0,0 0 0,0 0 0,-1 0 0,0 0 0,0 0 0,0 0 0,0 0 0,-1 0 0,0 0 0,1 0 0,-2-1 0,1 1 0,0 0 0,-1 0 0,0 0 0,0 0 0,0 0 0,0 0 0,-1 0 0,-2-5 0,2 6-30,0 0 0,0 1 0,0-1 0,0 1 0,-1-1 0,1 1 0,-1 0 0,0 0 0,1 0 0,-1 0 0,0 1 0,0-1 0,0 1 0,0 0 0,-4-1 0,3 0 9,-7-2 36,0 1 1,0 1-1,-1-1 1,1 2-1,-1 0 1,1 0-1,-1 1 1,-18 2 0,21-1-54,1 0 1,-1 0 0,0 1 0,1 1-1,-1 0 1,1 0 0,0 0 0,0 1-1,0 0 1,0 1 0,1 0 0,0 0-1,-11 10 1,17-15-41,1 1-1,-1 0 0,1 0 0,-1 0 1,1 0-1,0 0 0,-1 0 1,1 0-1,0 0 0,0 0 1,-1 0-1,1 0 0,0 0 1,0 0-1,0 0 0,0 0 1,0-1-1,0 1 0,1 0 0,-1 0 1,0 0-1,0 0 0,1 0 1,-1 0-1,1 0 0,-1 0 1,1 0-1,0 1 0,2 5-2452,5 22-13127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1.500"/>
    </inkml:context>
    <inkml:brush xml:id="br0">
      <inkml:brushProperty name="width" value="0.05" units="cm"/>
      <inkml:brushProperty name="height" value="0.05" units="cm"/>
    </inkml:brush>
  </inkml:definitions>
  <inkml:trace contextRef="#ctx0" brushRef="#br0">143 49 15152,'-1'6'-10,"-4"10"-73,5-16 79,0 1 1,-1-1 0,1 0-1,0 0 1,0 1 0,0-1-1,0 0 1,-1 0-1,1 1 1,0-1 0,0 0-1,0 0 1,-1 0 0,1 1-1,0-1 1,-1 0 0,1 0-1,0 0 1,0 0-1,-1 1 1,1-1 0,0 0-1,-1 0 1,1 0 0,0 0-1,-1 0 1,1 0 0,0 0-1,0 0 1,-1 0-1,1 0 1,0 0 0,-1 0-1,1 0 1,0 0 0,-1-1-1,1 1 1,-1 0 0,-1 0 23,-1 0 1,1 0-1,0 0 0,-1 1 1,1-1-1,-1 1 1,1-1-1,0 1 1,-1 0-1,-2 1 1,-1 1 169,0 0 0,1 1 0,-1-1 0,1 1 0,-1 0 0,1 0 0,1 1 0,-1 0 0,0 0 1,1 0-1,0 0 0,0 0 0,1 1 0,-1 0 0,-4 12 0,5-10-83,0 0 0,0 1 1,1 0-1,0 0 0,0 0 0,1 0 1,0 0-1,1 0 0,0 0 0,1 0 1,1 10-1,-1-16-99,0-1 0,0 1-1,1-1 1,-1 0 0,1 1 0,0-1 0,-1 0 0,1 0 0,0 0 0,0 0 0,0 0 0,0-1-1,1 1 1,3 2 0,-3-2 23,0 0 5,0-1 1,-1 1-1,1-1 1,0 0-1,0 0 0,0 0 1,0 0-1,0-1 1,0 1-1,1-1 0,-1 1 1,0-1-1,5-1 1,-3 1-12,1 0 4,0 0 1,0-1-1,0 1 1,0-2-1,0 1 1,0-1 0,-1 1-1,1-2 1,7-2-1,40-28 314,-35 22-317,0 1 257,1-2 1,-2 0 0,1 0 0,26-27-1,-39 35-155,-2 2 45,0-1 0,-1 1 0,1 0 0,-1-1 0,1 1 0,-1-1-1,0 0 1,0 1 0,0-1 0,0 0 0,2-6 255,-5 8-389,-1 1 1,1-1 0,-1 1-1,0 0 1,1 0 0,-1 0 0,0 0-1,1 0 1,-1 0 0,0 0 0,1 1-1,-1-1 1,1 0 0,-1 1-1,0 0 1,1-1 0,0 1 0,-1 0-1,1 0 1,-1 0 0,1 0-1,0 0 1,-1 0 0,1 0 0,0 0-1,-2 3 1,0-1-14,0 1 1,0 0-1,0 0 0,0 0 1,1 0-1,-1 0 1,1 1-1,0-1 0,-2 7 1,4-7-17,-1 1 0,0-1 0,1 0 0,0 1 0,0-1 0,0 0 0,1 1 0,0-1 0,-1 0 0,1 1 0,1-1 0,-1 0 0,1 0 0,-1 0 0,6 7 0,-2-2 8,1-1 0,0 0-1,0 0 1,1-1 0,11 10-1,-15-15-14,1 0 0,0 1 1,-1-1-1,1-1 0,0 1 0,0-1 0,0 1 0,0-1 0,0 0 0,1-1 0,-1 1 1,0-1-1,5 1 0,-3-1 0,5 1 1,-1 1 0,0-2 0,0 0 0,1 0 0,-1-1 0,0 0 0,0 0 0,0-2 0,0 1 0,0-1 0,0 0 0,-1-1 0,0 0 0,1-1 0,-1 0 0,8-6 0,14-10-1,-3-3 2,-5-1-2,-6 2 2,-7-3-2,-10 20-1,1 0 0,-1 0 0,0 1 0,-1-1 0,1 0 0,-1 0 0,0 1 0,-1-1 0,1 1 0,-1-1 0,0 1 0,0 0 0,-1 0 0,0 0 0,-4-7 0,-2-1 5,-1 1-1,1 1 0,-2 0 0,-14-13 1,21 21 1,0 0 0,0 0 1,-1 0-1,1 0 0,-1 1 1,0-1-1,1 1 0,-1 0 1,0 1-1,-1-1 0,1 1 1,0 0-1,0 0 0,0 1 1,-7 0-1,4 0-78,-1 1 0,1 0 0,0 1 0,0 0 0,-1 0-1,1 0 1,1 1 0,-11 6 0,13-7-11,-4 2-3430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1.829"/>
    </inkml:context>
    <inkml:brush xml:id="br0">
      <inkml:brushProperty name="width" value="0.05" units="cm"/>
      <inkml:brushProperty name="height" value="0.05" units="cm"/>
    </inkml:brush>
  </inkml:definitions>
  <inkml:trace contextRef="#ctx0" brushRef="#br0">0 1 16048,'0'0'0,"17"0"0,14 1 0,17 2-11560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2.178"/>
    </inkml:context>
    <inkml:brush xml:id="br0">
      <inkml:brushProperty name="width" value="0.05" units="cm"/>
      <inkml:brushProperty name="height" value="0.05" units="cm"/>
    </inkml:brush>
  </inkml:definitions>
  <inkml:trace contextRef="#ctx0" brushRef="#br0">240 53 14880,'-12'3'301,"11"-2"-229,0-1 0,0 1 0,0-1 0,0 0 0,1 1 0,-1-1 0,0 0 0,0 0-1,0 1 1,0-1 0,0 0 0,0 0 0,0 0 0,0 0 0,0-1 0,0 1 0,0 0 0,0 0-1,0-1 1,0 1 0,0 0 0,0-1 0,0 1 0,1-1 0,-1 1 0,0-1 0,0 1-1,0-1 1,1 0 0,-2-1 0,1 1 16,-1 1 0,1-1-1,0 0 1,0 1 0,-1-1-1,1 0 1,0 1 0,-1 0-1,1-1 1,-1 1 0,1 0 0,0 0-1,-1 0 1,1-1 0,-1 2-1,1-1 1,-3 0 0,-28 7 601,24-5-480,0 0-155,1 0 0,-1 1 0,1 0 0,0 0 0,0 1-1,0 0 1,0 0 0,1 1 0,0-1 0,0 2 0,0-1-1,0 0 1,1 1 0,0 0 0,0 0 0,1 1 0,-1 0 0,1-1-1,1 1 1,-6 14 0,8-14-29,0 1-1,0-1 1,0 0-1,1 0 1,0 1 0,1-1-1,-1 0 1,2 0-1,-1 0 1,5 14 0,-5-18-12,0 1 1,1-1-1,-1 0 1,1 0-1,0 0 1,0 0 0,0 0-1,1 0 1,-1 0-1,0 0 1,1-1-1,0 0 1,0 1-1,0-1 1,0 0 0,0 0-1,5 2 1,0-2 39,0 1 1,0-1-1,1-1 1,-1 1-1,1-1 1,-1-1-1,1 0 1,-1 0-1,0-1 1,1 1-1,-1-2 1,1 1-1,-1-2 1,0 1-1,0-1 1,12-5-1,-6 0 108,0-1 0,-1 0-1,0-1 1,0 0 0,-1-1-1,-1 0 1,0-1 0,15-20 0,-16 19-27,-1-1 1,-1 1 0,13-29-1,-21 40-121,1 1-1,-1 0 0,0 0 1,0 0-1,0 0 1,0-1-1,0 1 0,0 0 1,0 0-1,-1 0 0,1 0 1,0 0-1,-1-1 1,1 1-1,-1 0 0,1 0 1,-1 0-1,1 0 0,-2-1 1,0-2 19,-1-2 0,1 1 1,-1 0-1,0 0 0,0 0 0,-1 0 0,1 1 1,-1-1-1,0 1 0,-1 0 0,1 0 0,-1 1 1,1-1-1,-1 1 0,0 0 0,0 0 0,-1 1 1,1-1-1,-1 1 0,-5-1 0,7 2-10,0 0 1,-1 0-1,1 0 0,0 1 0,-1 0 0,1 0 0,0 0 1,-1 0-1,1 1 0,0 0 0,-5 1 0,-13 2 10,15-5-23,-1 2-1,-29 10 7,26-7-34,1 0 1,0 1 0,0 0-1,1 1 1,0 0 0,-9 7 0,17-12-26,0-1 0,1 1 1,-1 0-1,1-1 1,-1 1-1,1 0 1,-1 0-1,1-1 0,0 1 1,-1 0-1,1 0 1,0 0-1,-1 0 0,1 0 1,0-1-1,0 1 1,0 0-1,0 0 1,0 0-1,0 0 0,0 0 1,0 0-1,0 0 1,1 1-1,0 5-2412,-3 17-12743</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2.515"/>
    </inkml:context>
    <inkml:brush xml:id="br0">
      <inkml:brushProperty name="width" value="0.05" units="cm"/>
      <inkml:brushProperty name="height" value="0.05" units="cm"/>
    </inkml:brush>
  </inkml:definitions>
  <inkml:trace contextRef="#ctx0" brushRef="#br0">68 302 13624,'-61'12'105,"55"-11"422,6 0-489,1-1 1,0 0 0,0 0 0,-1 0-1,1 0 1,0 0 0,0 0-1,0 0 1,-1 0 0,1 0 0,0 0-1,0 0 1,-1 0 0,1 0 0,0-1-1,1 1 1,14-4-57,3 2 71,-9 0 8,-1 1 0,0 1 0,1 0 0,14 1 0,-21 0-65,0-1 0,0 1 0,-1 0-1,1 0 1,0 0 0,0 0 0,0 1 0,-1-1-1,1 1 1,-1 0 0,1-1 0,-1 1 0,0 0-1,1 1 1,-1-1 0,0 0 0,0 0 0,-1 1-1,3 3 1,6 16 2,-8-13 56,-1-1 0,1 1 1,-1 0-1,-1 0 1,0-1-1,-1 15 1,-12 57 611,6-41-450,6-35 350,0-8-73,1-18 259,0-22-269,9-22 597,2 1 1,29-92-1,-34 140-896,0 1 1,1-1-1,16-26 1,4-9 222,-26 50-360,1-1-22,-1-1 1,1 1-1,-1 0 0,0 0 1,0-1-1,0 1 0,0-1 1,0 1-1,-1-1 0,0 1 1,0-7-1,0 9-12,-1 0 0,1 1 0,-1-1 0,1 0-1,-1 1 1,1-1 0,-1 1 0,1-1 0,-1 1 0,0-1 0,1 1 0,-1-1 0,0 1 0,0-1-1,1 1 1,-1 0 0,0 0 0,0-1 0,0 1 0,1 0 0,-1 0 0,0 0 0,0 0 0,0 0-1,0 0 1,-1 0 0,0 0-8,0 0 1,0 0-1,0 1 0,0-1 0,0 1 0,0-1 0,0 1 1,0 0-1,-2 1 0,-5 5-2908</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2.896"/>
    </inkml:context>
    <inkml:brush xml:id="br0">
      <inkml:brushProperty name="width" value="0.05" units="cm"/>
      <inkml:brushProperty name="height" value="0.05" units="cm"/>
    </inkml:brush>
  </inkml:definitions>
  <inkml:trace contextRef="#ctx0" brushRef="#br0">110 1 15064,'-51'27'226,"51"-27"-184,0 0-1,-1 0 1,1 0-1,0 0 0,0 1 1,0-1-1,0 0 1,0 0-1,0 0 1,0 0-1,-1 0 1,1 0-1,0 1 0,0-1 1,0 0-1,0 0 1,0 0-1,-1 0 1,1 0-1,0 0 1,0 0-1,0 0 1,0 0-1,-1 0 0,1 0 1,0 0-1,0 0 1,0 0-1,0 0 1,-1 0-1,1 0 1,0 0-1,0 0 0,0 0 1,0 0-1,-1 0 1,1 0-1,0 0 1,0 0-1,0 0 1,0-1-1,0 1 0,-1 0 1,1 0-1,0 0 1,0 0-1,0 0 1,0 0-1,0 0 1,0-1-1,0 1 1,-1 0-1,1 0 0,0 0 1,0 0-1,0-1 1,0 1-1,0 0 1,6-11 467,-6 12-483,0-1 0,0 0 0,0 1 0,0-1 0,0 1 1,0-1-1,0 0 0,0 1 0,0-1 0,0 0 0,0 1 0,0-1 0,0 1 1,1-1-1,-1 0 0,0 1 0,0-1 0,0 0 0,0 1 0,1-1 0,-1 0 0,0 1 1,0-1-1,1 0 0,-1 0 0,0 1 0,1-1 0,-1 0 0,0 0 0,1 1 1,-1-1-1,0 0 0,1 0 0,-1 0 0,0 0 0,1 0 0,-1 0 0,0 1 1,1-1-1,-1 0 0,1 0 0,-1 0 0,0 0 0,1 0 0,-1 0 0,1-1 0,-1 1 1,0 0-1,1 0 0,-1 0 0,0 0 0,1 0 0,-1 0 0,0-1 0,1 1 1,-1 0-1,0 0 0,1-1 0,-1 1 0,0 0 0,1 0 0,-1-1 0,0 1 1,0 0-1,1-1 0,-3 27 115,-1-1 1,-1 1-1,-2-1 1,-9 30 0,6-23-60,-11 64 1,15 47 147,6-109 193,-1-32-597,-2 9 804,2-10-708,0-1-1,0 0 1,0 0-1,0 1 1,-1-1-1,1 0 1,0 0-1,0 0 1,-1 0-1,1 1 1,0-1-1,0 0 1,-1 0-1,1 0 0,0 0 1,0 0-1,-1 0 1,1 0-1,0 0 1,0 0-1,-1 1 1,1-1-1,0 0 1,0 0-1,-1-1 1,1 1-1,0 0 1,-1 0-1,1 0 1,0 0-1,0 0 1,-1 0-1,1 0 1,0 0-1,-1-1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6.313"/>
    </inkml:context>
    <inkml:brush xml:id="br0">
      <inkml:brushProperty name="width" value="0.05" units="cm"/>
      <inkml:brushProperty name="height" value="0.05" units="cm"/>
    </inkml:brush>
  </inkml:definitions>
  <inkml:trace contextRef="#ctx0" brushRef="#br0">85 1 11480,'0'0'9505,"-3"5"-9420,-41 86 183,20-42-252,22-44-8,0-1 1,0 0-1,0 1 1,0 0-1,-1 8 1,3-12-2,0 0 0,0-1 0,0 1 1,0 0-1,0-1 0,0 1 1,0 0-1,0 0 0,0-1 0,0 1 1,0 0-1,1-1 0,-1 1 0,0 0 1,0-1-1,1 1 0,-1-1 0,1 1 1,-1 0-1,0-1 0,1 1 1,-1-1-1,1 1 0,-1-1 0,1 0 1,-1 1-1,1-1 0,0 1 0,-1-1 1,1 0-1,-1 1 0,1-1 1,0 0-1,-1 0 0,1 0 0,0 1 1,-1-1-1,1 0 0,0 0 0,0 0 1,0 0-1,36-1 491,-32 0-245,10 0-690,1-1 1,22-6-1,-22 4-1689,11-2-10907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3.346"/>
    </inkml:context>
    <inkml:brush xml:id="br0">
      <inkml:brushProperty name="width" value="0.05" units="cm"/>
      <inkml:brushProperty name="height" value="0.05" units="cm"/>
    </inkml:brush>
  </inkml:definitions>
  <inkml:trace contextRef="#ctx0" brushRef="#br0">251 1 14432,'-43'42'246,"38"-38"988,9-5-859,1 0 1,-1 0 0,0 0 0,0-1 0,0 0-1,6-3 1,-6 3-292,-5 3 369,5 3-266,-5-1-168,1-1 0,-1 0 0,0 0 0,0 1 0,0-1 0,0 0 0,0 0 0,0 0-1,-3 3 1,-5 5-12,0 0 0,0-1 0,-1 0 0,0-1 0,0 0 0,-14 7 1,5-2 8,-15 11 592,-61 34 0,92-59-137,7-5-131,13-9 193,-14 13-472,2-2 26,0 1 1,0 0-1,1 0 0,-1 1 1,1-1-1,-1 1 0,1 1 1,0-1-1,0 1 0,-1 0 1,1 0-1,0 0 0,9 1 1,-10 0-75,2 0 13,0 0 0,0 1 0,0-1 0,0 1 1,-1 1-1,1-1 0,0 1 0,-1 1 0,13 5 0,75 51 314,-67-34-277,-22-20-50,1 1 0,-1-1 1,1 0-1,0-1 1,0 1-1,10 4 0,-13-7-95,0-1 1,0 0-1,0-1 0,0 1 0,0 0 0,0-1 0,0 0 0,1 1 1,-1-1-1,0-1 0,0 1 0,0 0 0,0-1 0,0 1 0,0-1 1,0 0-1,0 0 0,3-2 0,2 0-1567,26-6-12810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6.703"/>
    </inkml:context>
    <inkml:brush xml:id="br0">
      <inkml:brushProperty name="width" value="0.05" units="cm"/>
      <inkml:brushProperty name="height" value="0.05" units="cm"/>
    </inkml:brush>
  </inkml:definitions>
  <inkml:trace contextRef="#ctx0" brushRef="#br0">259 24 13536,'-11'30'-211,"11"-30"164,0 0 0,0 0 0,0 1 1,0-1-1,0 0 0,0 0 0,-1 0 0,1 0 0,0 1 1,0-1-1,0 0 0,0 0 0,0 0 0,0 0 0,0 0 1,-1 1-1,1-1 0,0 0 0,0 0 0,0 0 1,0 0-1,-1 0 0,1 0 0,0 0 0,0 0 0,0 0 1,0 1-1,-1-1 0,1 0 0,0 0 0,0 0 0,0 0 1,-1 0-1,1 0 0,0 0 0,0 0 0,0 0 0,-1 0 1,1-1-1,0 1 0,0 0 0,0 0 0,0 0 0,-1 0 1,1 0-1,-9-7-123,5 3-847,1 2 725,1 0 540,-1 0 1,1 1-1,-1-1 1,0 1-1,1 0 0,-1 0 1,0 0-1,0 0 1,0 0-1,0 0 0,0 1 1,0-1-1,0 1 0,0 0 1,0 0-1,0 0 1,0 0-1,0 1 0,0-1 1,0 1-1,1 0 0,-5 1 1,-3 2 87,0 1 0,0 0 0,0 1 1,0 0-1,1 0 0,0 1 0,0 0 0,1 1 0,0 0 1,-10 13-1,13-15-283,0 1 0,0 0 0,1 0 1,0 0-1,0 0 0,1 1 0,0 0 0,0 0 1,1-1-1,0 1 0,0 1 0,1-1 0,0 0 1,1 0-1,0 10 0,0-15-51,0 0 0,0-1 0,1 1 0,-1-1 0,1 1 0,0-1 0,0 1 0,0-1 1,0 0-1,0 1 0,0-1 0,0 0 0,1 0 0,0 0 0,-1 0 0,1 0 0,0 0 0,0 0 0,4 3 0,-3-4 38,1 1 0,0 0 0,-1-1 0,1 0-1,0 0 1,0 0 0,0 0 0,0-1 0,0 1 0,0-1 0,6 0 0,6-2 128,1-1 1,-1 0-1,0-1 1,23-8-1,-37 11-167,11-4 170,-1-1 1,1 0 0,-1-1 0,-1 0 0,1-1 0,16-16-1,-20 19-50,-1-1 0,-1 0-1,1 0 1,-1 0 0,0-1-1,-1 0 1,0-1 0,0 1-1,0-1 1,-1 0 0,0 0-1,-1 0 1,5-14 0,-8 18-73,0 0 1,0 1 0,0-1 0,-1 0 0,1 0-1,-1 1 1,0-1 0,0 0 0,0 1-1,-1-1 1,1 1 0,-3-4 0,2 2 3,0 2-17,1 0 0,-1 1 0,0-1 1,0 0-1,0 1 0,0-1 0,0 1 0,0 0 0,-1 0 0,1 0 0,-1 0 0,1 0 0,-1 0 0,-4-1 0,2 0-5,1 1-9,-1 0-1,1 0 1,-1 1-1,0-1 1,0 1-1,0 0 1,0 1 0,0-1-1,0 1 1,-7 0-1,4 0 0,-2 0 9,0 0 0,0 0 1,1 1-1,-1 1 1,0 0-1,1 0 1,-1 1-1,1 0 1,0 1-1,-1 0 0,-12 8 1,11-6-12,1 0 0,0 1 0,0 1 0,1-1 0,0 1 0,-16 19 1,24-26-26,0 1 0,0 0 0,1-1 1,-1 1-1,0-1 0,1 1 1,-1 0-1,1 0 0,0-1 0,-1 1 1,1 0-1,0 0 0,0 0 1,1 3-1,-1-3-42,0-1 16,1 0 0,-1 0 1,1 0-1,0 0 0,-1 0 0,1-1 0,0 1 0,-1 0 0,1-1 1,0 1-1,0 0 0,0-1 0,0 1 0,0-1 0,0 1 1,0-1-1,0 0 0,0 1 0,0-1 0,1 0 0,0 1-30,19 4-794,-1-1 1,41 3 0,-49-6-348,61 8-13609</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7.291"/>
    </inkml:context>
    <inkml:brush xml:id="br0">
      <inkml:brushProperty name="width" value="0.05" units="cm"/>
      <inkml:brushProperty name="height" value="0.05" units="cm"/>
    </inkml:brush>
  </inkml:definitions>
  <inkml:trace contextRef="#ctx0" brushRef="#br0">84 42 13176,'-70'23'66,"56"-20"486,26-9-361,28-13 2346,-38 18-2082,-3 10 569,-4 5-723,0 1 0,1 0 0,1 0 1,0 0-1,1 0 0,0 0 0,2 0 0,0 1 0,2 19 1,-2 2 690,0-37-955,0 0 0,-1 0 1,1 0-1,0 0 0,0 0 1,0 0-1,0 0 0,0 0 1,0 0-1,0 0 0,0 0 1,0 0-1,0 0 0,0 0 1,0 0-1,0 0 0,0 0 1,0 0-1,0 0 0,0 0 1,0 0-1,-1 0 38,1 0-38,-5-17 529,1 0-1,-3-19 1,5 23-479,0 1 71,1-1 1,1 0-1,0 0 0,1 0 1,2-14-1,-2 22-124,-1 2-13,1 0 1,0 0-1,-1 0 1,1 0-1,1 1 1,-1-1-1,0 0 1,1 0-1,0 1 0,-1-1 1,1 1-1,0-1 1,0 1-1,0 0 1,1 0-1,-1 0 1,0 0-1,1 0 1,0 0-1,5-2 0,1 0 23,0 0-1,1 1 0,-1 0 0,1 0 0,14-1 0,-4 2-7,1 1 1,0 0-1,-1 2 0,1 0 0,25 6 1,-40-5-34,-1 0 0,0 1 0,0 0 1,-1 0-1,1 0 0,-1 1 0,1-1 1,-1 1-1,0 0 0,0 1 0,5 7 1,-6-8-3,7 11 10,-7-8-9,-1-4-1,0 0-1,-1 0 1,1 0 0,0 0-1,-1 1 1,0-1 0,0 1-1,0-1 1,0 1 0,0 0-1,-1-1 1,1 1 0,-1 4-1,0 1 3,2 2 8,-4 6 13,-1-2-22,2-9-2,-7 17 0,4-13 705,0-2-4672</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7.844"/>
    </inkml:context>
    <inkml:brush xml:id="br0">
      <inkml:brushProperty name="width" value="0.05" units="cm"/>
      <inkml:brushProperty name="height" value="0.05" units="cm"/>
    </inkml:brush>
  </inkml:definitions>
  <inkml:trace contextRef="#ctx0" brushRef="#br0">268 62 13896,'-19'13'1034,"27"-19"1260,31-25 1221,-37 29-3374,0 0-1,0 0 0,0-1 1,-1 1-1,1 0 1,-1-1-1,1 1 0,1-6 1,-3 8-118,0-1 0,0 1 0,0 0 0,0-1 0,0 1 0,0-1 0,0 1 0,0 0 0,0-1 0,0 1 0,0 0 0,0-1 0,0 1 0,-1 0 0,1-1 0,0 1-1,0 0 1,0-1 0,0 1 0,-1 0 0,1 0 0,0-1 0,0 1 0,-1 0 0,1-1 0,0 1 0,0 0 0,-1 0 0,0-1 13,-1 1-1,1-1 1,-1 1-1,1 0 1,0-1-1,-1 1 1,1 0-1,-1 0 1,1 0-1,-1 0 1,-2 1-1,-18 2 173,-1 1 1,0 1-1,1 0 0,-37 17 0,47-17-176,0 1 0,0 0 0,1 1 0,0 0 0,1 1 0,-1 0 0,2 1 0,-1 0 1,-14 18-1,22-24-30,0 0 0,0-1 0,0 1 0,1 0 1,-1 0-1,1 0 0,0 0 0,0 0 0,0 0 1,0 0-1,0 0 0,1 0 0,0 1 0,-1 3 1,2-5-2,-1 0 0,0 0-1,1 0 1,0 1 0,-1-1 0,1 0 0,0 0 0,0 0 0,0 0 0,0 0 0,1 0 0,-1-1 0,0 1 0,1 0 0,-1-1 0,1 1 0,0 0 0,-1-1 0,1 0 0,2 2 0,22 10 0,-14-9-2,1 0 1,-1-1-1,1-1 0,-1 0 0,1 0 0,0-1 0,20-2 1,-10 0-33,1-2 1,0-1 0,35-11-1,-36 8 40,33-10-3055,16-4-11718</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8.325"/>
    </inkml:context>
    <inkml:brush xml:id="br0">
      <inkml:brushProperty name="width" value="0.05" units="cm"/>
      <inkml:brushProperty name="height" value="0.05" units="cm"/>
    </inkml:brush>
  </inkml:definitions>
  <inkml:trace contextRef="#ctx0" brushRef="#br0">131 65 14520,'-14'38'396,"11"-34"620,20-7-75,-9 2-723,6 0 218,1 0 1,-2-1-1,1-1 0,0-1 0,0 0 0,-1 0 1,16-8-1,-16 5 186,0 0 1,23-18 0,-36 25-600,0 0 0,0 0 0,1-1 0,-1 1 0,0 0 0,1-1 0,-1 1 0,0 0 0,0 0 0,0-1 0,1 1 0,-1-1 0,0 1 0,0 0 0,0-1 0,0 1 0,0 0 0,1-1 0,-1 1 0,0-1 0,0 1 0,0 0 0,0-1 0,0 1 0,0-1 0,-1 1 0,1 0 0,0-1 0,0 1 0,0 0 0,0-1 0,0 1 0,0-1 0,-1 1 0,1 0 0,-1-1 0,-15-9 320,-22 2 24,38 8-364,-14-1 44,-1 1 1,1 1 0,-1 0 0,1 1 0,0 1 0,0 0 0,0 1 0,0 0-1,-17 9 1,24-11-31,0 2 0,0-1 1,0 1-1,0 0 0,1 0 0,0 1 0,0 0 0,0 0 0,0 0 0,1 1 0,0 0 1,0 0-1,1 0 0,-1 1 0,1-1 0,1 1 0,-1 0 0,1 0 0,1 1 0,-1-1 1,1 0-1,0 1 0,-1 10 0,4 2-14,0-17-2,0 0 1,0-1-1,0 1 0,0 0 1,0-1-1,1 1 1,-1-1-1,1 0 1,0 1-1,0-1 1,-1 0-1,1 0 1,1 0-1,-1 0 1,0-1-1,0 1 1,1 0-1,-1-1 1,4 2-1,0 0 2,1-1 0,0 0 0,-1 0 0,1-1 0,0 1 0,0-1 0,0-1 0,8 1 0,27-4 15,60-11 0,-40 1-3062,34-7-12189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9.134"/>
    </inkml:context>
    <inkml:brush xml:id="br0">
      <inkml:brushProperty name="width" value="0.05" units="cm"/>
      <inkml:brushProperty name="height" value="0.05" units="cm"/>
    </inkml:brush>
  </inkml:definitions>
  <inkml:trace contextRef="#ctx0" brushRef="#br0">242 94 5384,'-2'14'760,"1"-14"-702,1 0-1,0 0 0,0 0 1,0 0-1,-1 0 1,1 0-1,0 1 1,0-1-1,0 0 0,-1 0 1,1 0-1,0 0 1,0 0-1,0 0 1,-1 0-1,1 0 0,0 0 1,0 0-1,-1 0 1,1 0-1,0 0 0,0 0 1,0 0-1,-1 0 1,1 0-1,0-1 1,0 1-1,-1 0 0,1 0 1,0 0-1,0 0 1,-1-1-1,-20-21 4820,3 3-2408,18 18-2461,0 1 0,-1 0-1,1 0 1,-1 0 0,1 0 0,0 0 0,-1 0 0,1-1 0,-1 1 0,1 0 0,-1 0-1,1 0 1,0 1 0,-1-1 0,1 0 0,-1 0 0,1 0 0,0 0 0,-1 0-1,1 0 1,-1 1 0,1-1 0,0 0 0,-1 0 0,1 0 0,0 1 0,-1-1-1,1 0 1,0 1 0,-1-1 0,1 0 0,0 1 0,0-1 0,-1 0 0,1 1-1,0-1 1,0 0 0,0 1 0,0-1 0,-1 1 0,1-1 0,0 0 0,0 1-1,0 0 1,0 0 1,-1 1-1,1-1 1,0 0-1,0 1 1,0-1 0,0 1-1,0-1 1,0 0-1,0 1 1,0-1-1,1 0 1,0 3-1,0-3 64,0 1-1,1 0 0,0-1 1,-1 1-1,1-1 1,0 1-1,0-1 0,0 0 1,0 0-1,0 1 1,0-1-1,0-1 0,0 1 1,0 0-1,0-1 1,0 1-1,1-1 0,-1 1 1,0-1-1,0 0 0,1 0 1,-1 0-1,3-1 1,4 1 328,0-1 1,0-1 0,1 0 0,15-5-1,-21 5-256,40-16 1180,-41 16-1212,0 0 1,-1 1 0,1-1 0,0 0 0,-1 0-1,1-1 1,-1 1 0,0-1 0,0 1-1,0-1 1,0 1 0,3-6 0,-5 7-71,1 0 0,-1-1 1,0 1-1,0 0 0,1 0 1,-1 0-1,0 0 0,0 0 1,0 0-1,0 0 0,0 0 1,-1 0-1,1 0 0,0 0 1,0 0-1,-1 0 0,1 0 1,-1 0-1,1 0 0,-1 0 1,1 0-1,-1 0 0,1 0 1,-1 0-1,0 0 0,1 1 1,-1-1-1,0 0 0,0 0 1,0 1-1,0-1 0,0 1 1,1-1-1,-1 1 0,-2-1 1,-2-2 27,-1 1 1,1 0 0,-1 0-1,-8-2 1,-5 3 128,0 0 1,-38 4 0,49-2-188,1 1 1,-1 0 0,0 0 0,1 1-1,0 0 1,-1 0 0,-8 5 0,4-1 2,3-3 11,1 0 0,-1 1 0,1 1 0,0-1 1,-10 10-1,8-6-16,2-2 5,1 0 0,0 0 0,0 0 0,1 1 0,0 0 0,0 1 0,1-1 0,0 1 0,0 0 0,-6 18 0,11-25-14,-1 1 2,0 0 0,1 0 0,-1-1 0,1 1 0,0 0-1,0 0 1,0 0 0,0 0 0,0 0 0,1 0 0,-1-1 0,1 1 0,0 0-1,2 4 1,-2-3 0,0-2-2,-1-1 0,1 1 0,-1-1 0,1 1 0,0-1 0,0 1 0,0-1 0,0 1 0,0-1 0,0 0 0,0 0 0,0 0 0,0 1 0,1-1 0,-1 0 0,2 1 0,3 2 2,26 16-1,8-6-2,6-5 0,-7-4-11,72-2 0,-96-3-1,25-5-304,-6-4-14,34-13 1,-13 2-2850,12-6-11520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29.494"/>
    </inkml:context>
    <inkml:brush xml:id="br0">
      <inkml:brushProperty name="width" value="0.05" units="cm"/>
      <inkml:brushProperty name="height" value="0.05" units="cm"/>
    </inkml:brush>
  </inkml:definitions>
  <inkml:trace contextRef="#ctx0" brushRef="#br0">0 116 16224,'7'21'-104,"-6"-15"704,1 0 1,0 0-1,0 0 1,7 12 1966,-9-3-1569,3 2-1020,1 0 1,0-1-1,1 1 0,12 27 0,0-1-46,-16-41 68,-1 0 0,1 0 1,0 0-1,0 0 0,0 0 0,0 0 0,0 0 1,1 0-1,-1-1 0,1 1 0,-1 0 0,1-1 1,-1 1-1,4 1 0,-3-2 8,-1-1 0,1 1 1,-1-1-1,1 1 0,-1-1 0,1 0 0,-1 0 0,1 0 1,-1 0-1,1 0 0,-1 0 0,1 0 0,-1-1 1,1 1-1,-1 0 0,1-1 0,-1 1 0,1-1 0,1-1 1,10-6 118,0 0 0,-1-1 0,0-1 0,0 1 0,-1-2 0,0 0 0,-1 0 1,10-16-1,-10 15-91,15-24 370,-5 4 59,-2-2-1,23-58 1,-37 81-283,13-41 148,-17 51-284,1 3 1,5 10-3170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30.042"/>
    </inkml:context>
    <inkml:brush xml:id="br0">
      <inkml:brushProperty name="width" value="0.05" units="cm"/>
      <inkml:brushProperty name="height" value="0.05" units="cm"/>
    </inkml:brush>
  </inkml:definitions>
  <inkml:trace contextRef="#ctx0" brushRef="#br0">141 44 15152,'-15'-30'72,"15"31"-60,0-1 1,0 0-1,0 1 1,0-1 0,0 0-1,0 1 1,0-1-1,0 0 1,0 1-1,0-1 1,0 0 0,-1 1-1,1-1 1,0 0-1,0 0 1,0 1 0,-1-1-1,1 0 1,0 0-1,0 1 1,-1-1 0,1 0-1,0 0 1,-1 0-1,1 1 1,0-1 0,0 0-1,-1 0 1,1 0-1,0 0 1,-1 0 0,1 0-1,0 0 1,-1 0-1,1 0 1,0 0 0,-1 0-1,1 0 1,0 0-1,-1 0 1,1 0 0,0 0-1,-1 0 1,1 0-1,0 0 1,-1 0 0,1 0-1,0-1 1,-1 1-1,1 0 1,0 0 0,0 0-1,-1-1 1,1 1-1,0 0 1,0 0 0,-1-1-1,1 1 1,0 0-1,0-1 1,0 1 0,-1 0-1,1 0 1,0-1-1,0 1 1,0-1 0,2 5 168,0-1 0,0 0 1,0 1-1,1-1 0,-1 0 1,1 0-1,0 0 1,0-1-1,0 1 0,0-1 1,0 0-1,1 1 1,-1-1-1,6 2 0,5 1 35,0 0 0,21 5 1,-31-9-137,-1-1-11,1 0 1,-1 1 0,0-2-1,0 1 1,1 0 0,-1-1-1,0 1 1,0-1 0,0 0-1,0 0 1,0 0-1,0 0 1,0-1 0,0 1-1,3-3 1,38-29 865,-43 32-910,0 0 9,1 0-1,-1 0 1,0 0-1,0 0 1,1-1-1,-1 1 1,0 0-1,0-1 0,0 1 1,-1 0-1,1-1 1,0 1-1,-1-1 1,2-1-1,-7-5 241,-11 4-114,0 4-46,-1 0 0,0 2-1,1 0 1,-1 0 0,-21 8-1,9-2 58,-50 24-1,73-29-158,1 0 0,-1 0 0,1 1 0,0 0 0,-8 7 0,4-3 0,5-4-3,1 0 1,-1-1 0,1 1-1,0 1 1,0-1-1,0 0 1,0 1-1,1-1 1,0 1 0,0 0-1,0 0 1,1-1-1,-1 1 1,1 1-1,0-1 1,1 0-1,-1 8 1,1-9 0,1 1 0,-1-1 0,1 1 0,0-1 0,0 0 1,0 1-1,3 6 0,-2-7-6,-2-2-2,1-1 0,0 0 0,-1 1 1,1-1-1,0 0 0,0 1 0,0-1 0,0 0 0,0 0 0,0 0 0,0 1 0,0-1 0,1-1 0,-1 1 0,0 0 0,2 1 0,4 2 3,0 3-2,-6-6-2,1 1 0,0 0 0,-1-1-1,1 0 1,0 1 0,0-1 0,0 0 0,0 0-1,0 0 1,1 0 0,-1 0 0,3 0 0,9 2 10,0 0 0,1-1 1,-1 0-1,0-1 1,1-1-1,18-2 1,11-7-4,-30 5-2,0-1 1,0-1-1,0 0 1,24-15-1,4-8-2992,5-1-11613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30.420"/>
    </inkml:context>
    <inkml:brush xml:id="br0">
      <inkml:brushProperty name="width" value="0.05" units="cm"/>
      <inkml:brushProperty name="height" value="0.05" units="cm"/>
    </inkml:brush>
  </inkml:definitions>
  <inkml:trace contextRef="#ctx0" brushRef="#br0">1 162 14792,'5'14'68,"9"19"752,-14-33-796,0 0 0,0 0 0,0 1 1,0-1-1,0 0 0,0 0 0,0 0 0,1 1 1,-1-1-1,0 0 0,0 0 0,0 0 1,0 1-1,1-1 0,-1 0 0,0 0 1,0 0-1,0 0 0,1 0 0,-1 1 1,0-1-1,0 0 0,0 0 0,1 0 1,-1 0-1,0 0 0,0 0 0,1 0 1,-1 0-1,0 0 0,0 0 0,1 0 1,-1 0-1,0 0 0,0 0 0,1 0 1,-1 0-1,0 0 0,0 0 0,1 0 1,-1-1-1,0 1 0,0 0 0,0 0 1,1 0-1,-1 0 0,0 0 0,0-1 1,0 1-1,0 0 0,1 0 0,-1 0 1,0-1-1,0 1 0,0 0 0,0 0 1,0 0-1,0-1 0,0 1 0,1 0 1,-1 0-1,0-1 0,0 1 0,0 0 1,0-1-1,0 1-8,0 0-1,0-1 1,0 1 0,0-1 0,1 1 0,-1 0-1,0-1 1,0 1 0,0 0 0,1-1 0,-1 1-1,0 0 1,0-1 0,1 1 0,-1 0 0,0 0-1,1-1 1,-1 1 0,0 0 0,1 0 0,-1 0 0,0-1-1,1 1 1,-1 0 0,1 0 0,-1 0 0,0 0-1,1 0 1,-1 0 0,1 0 0,-1 0 0,0 0-1,1 0 1,-1 0 0,1 0 0,-1 0 0,0 0-1,1 0 1,-1 0 0,1 1 0,-1-1 0,1 0-1,4 4-22,1 0 0,-1 1 0,0-1-1,0 1 1,-1 0 0,0 1-1,0-1 1,0 1 0,0-1 0,-1 1-1,0 0 1,3 8 0,5 19 5,-10-25 2,-2 0 0,3 22 0,-3-24 0,-2-1 0,3 1 43,0-3 35,-1 0 0,1 0-1,0 1 1,-1-1 0,0 0 0,0 0 0,0 0 0,0 0 0,0 0 0,-1 0 0,-2 4 0,4-10-3,1 0 1,-1 0-1,0 0 0,0 0 1,0 0-1,-1-5 1,1-22 380,2 1-1,0-1 1,3 1 0,0 0 0,2 1 0,16-46-1,-21 70-406,28-64 726,-26 60-682,0 0-1,1 0 1,0 1 0,0 0-1,1 0 1,9-9-1,-15 15-85,1 1 0,0-1 0,0 1-1,-1-1 1,1 1 0,0 0 0,0-1 0,0 1-1,0 0 1,-1 0 0,1 0 0,0 0 0,0 0-1,0 0 1,0 0 0,0 0 0,0 0-1,0 0 1,-1 0 0,1 0 0,0 0 0,0 1-1,0-1 1,0 0 0,1 2 0,17 11-54,-17-11 57,25 21-2954,13 9-11755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30.766"/>
    </inkml:context>
    <inkml:brush xml:id="br0">
      <inkml:brushProperty name="width" value="0.05" units="cm"/>
      <inkml:brushProperty name="height" value="0.05" units="cm"/>
    </inkml:brush>
  </inkml:definitions>
  <inkml:trace contextRef="#ctx0" brushRef="#br0">48 1 13088,'-2'0'60,"0"0"1,0 0 0,0 1 0,0-1-1,0 1 1,0-1 0,0 1 0,0 0-1,0 0 1,0 0 0,1 0 0,-1 0-1,0 0 1,1 0 0,-1 1 0,0-1-1,1 1 1,0-1 0,-1 1 0,1-1-1,0 1 1,0 0 0,0-1 0,0 1-1,0 0 1,0 0 0,1 0 0,-1 0-1,0 4 1,0-3 53,0 1 0,1-1 0,-1 1-1,1 0 1,0-1 0,0 1 0,0 0 0,1-1-1,-1 1 1,1 0 0,0-1 0,0 1 0,0-1-1,1 1 1,-1-1 0,4 5 0,-2-4-15,0 0 1,1 0 0,0 0-1,0 0 1,0-1-1,0 0 1,0 0-1,1 0 1,0 0 0,-1-1-1,7 3 1,1-1 51,-1-1 1,1 0 0,18 3-1,-25-6-91,0 0-1,1 0 1,-1 0 0,0-1-1,0 1 1,1-1-1,-1-1 1,0 1 0,8-4-1,-5 2-23,-3 2-36,-1-1-1,1 0 0,-1 0 1,1 0-1,-1 0 1,0-1-1,0 0 1,0 0-1,0 0 0,6-7 1,10-8-2111,38-26-9722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6.725"/>
    </inkml:context>
    <inkml:brush xml:id="br0">
      <inkml:brushProperty name="width" value="0.05" units="cm"/>
      <inkml:brushProperty name="height" value="0.05" units="cm"/>
    </inkml:brush>
  </inkml:definitions>
  <inkml:trace contextRef="#ctx0" brushRef="#br0">83 77 13088,'-7'3'0,"-1"-2"0,-7 3-9336</inkml:trace>
  <inkml:trace contextRef="#ctx0" brushRef="#br0" timeOffset="1">38 1 8968,'0'0'0,"11"16"1151,-5-11-292,-5-12 1951,-1 7-2774,0 0 0,0 0-1,0 0 1,-1 0-1,1 0 1,0 0 0,0 0-1,0 0 1,-1 0-1,1 0 1,0 0 0,0-1-1,-1 1 1,1 0 0,0 0-1,0 1 1,0-1-1,-1 0 1,1 0 0,0 0-1,0 0 1,0 0-1,-1 0 1,1 0 0,0 0-1,0 0 1,0 0-1,-1 0 1,1 1 0,0-1-1,0 0 1,0 0-1,0 0 1,0 0 0,-1 0-1,1 1 1,0-1-1,0 0 1,0 0 0,0 0-1,0 1 1,0-1 0,-6 11 509,0 0 1,1 0-1,-5 16 1,3-9-441,5-11-23,0 1-1,0-1 0,0 1 0,1 0 0,0-1 0,0 9 0,-1 11 38,0 12 193,6-25-2536</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31.119"/>
    </inkml:context>
    <inkml:brush xml:id="br0">
      <inkml:brushProperty name="width" value="0.05" units="cm"/>
      <inkml:brushProperty name="height" value="0.05" units="cm"/>
    </inkml:brush>
  </inkml:definitions>
  <inkml:trace contextRef="#ctx0" brushRef="#br0">582 0 13720,'1'12'112,"-1"-9"10,1-1 0,-1 1 0,0 0 0,0-1 0,0 1 0,-1-1 0,0 5 0,-4-12 1889,-5-6 565,9 10-2548,1 1-1,0 0 1,-1 0 0,1-1 0,0 1-1,-1 0 1,1 0 0,0 0 0,-1 0 0,1 0-1,0 0 1,-1-1 0,1 1 0,-1 0-1,1 0 1,0 0 0,-1 0 0,1 0-1,-1 1 1,1-1 0,0 0 0,-1 0-1,1 0 1,0 0 0,-1 0 0,1 0-1,-1 1 1,1-1 0,0 0 0,-1 0 0,1 0-1,0 1 1,0-1 0,-1 0 0,1 1-1,-1-1 1,-6 11 84,0 0 0,1 0 0,0 1-1,0 0 1,2 0 0,-8 25 0,9-25-60,-4 11 119,2 1 0,1-1 1,-1 36-1,2-24-20,-3 33 3,-12 90 252,16-141-387,1-9-4,0 0-1,-1-1 1,0 1-1,-3 7 1,-25 75 77,27-81-65,-1 0 0,-1 0 0,1-1 0,-2 0 0,1 0 0,-1 0 0,0 0 0,-8 7 0,4-5 2,4-3 3,-1 0 1,0-1 0,0 0 0,-1 0 0,0 0-1,0-1 1,0-1 0,0 1 0,-12 3 0,9-3-12,0 0 17,0-1 1,0 1-1,-1-2 0,0 0 0,-18 3 1,21-5-9,-5-2 203,0-4-141,0-1 0,-23-14 0,26 10-110,6-1-83,-1 0 0,-6-20 0,1-1-2558,-18-47-12060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31.484"/>
    </inkml:context>
    <inkml:brush xml:id="br0">
      <inkml:brushProperty name="width" value="0.05" units="cm"/>
      <inkml:brushProperty name="height" value="0.05" units="cm"/>
    </inkml:brush>
  </inkml:definitions>
  <inkml:trace contextRef="#ctx0" brushRef="#br0">38 0 15064,'15'45'324,"-13"-40"1297,-3-10-1113,0 1-1,0-1 1,0 1 0,-1-1-1,0 1 1,-3-7 0,2 4-293,3 7-188,0 0 0,0 0 1,-1-1-1,1 1 0,0 0 0,0-1 1,0 1-1,0 0 0,-1 0 0,1-1 0,0 1 1,0 0-1,0 0 0,-1 0 0,1-1 0,0 1 1,0 0-1,-1 0 0,1 0 0,0 0 0,-1 0 1,1-1-1,0 1 0,0 0 0,-1 0 0,1 0 1,0 0-1,-1 0 0,1 0 0,0 0 1,-1 0-1,1 0 0,0 0 0,-1 0 0,1 0 1,0 0-1,0 1 0,-1-1 0,1 0 0,0 0 1,-1 0-1,1 0 0,0 0 0,0 1 0,-1-1 1,1 0-1,0 0 0,0 0 0,-1 1 1,1-1-1,0 0 0,0 0 0,-1 1 0,-10 13 73,8-6-57,0 0-1,1 1 0,0-1 1,1 0-1,-1 1 0,2-1 1,-1 1-1,1-1 0,2 15 1,13 82 55,-11-82-76,-3-16-8,-1-5-6,0 0 1,1 0 0,-1 0 0,0 0 0,1 0 0,-1-1-1,1 1 1,0 0 0,-1 0 0,1-1 0,0 1-1,2 3 1,6-2-3,-7-3-11,1-1 0,0 1 0,0-1 0,0 0 0,-1 0 0,1 0 1,-1 0-1,1 0 0,-1-1 0,1 1 0,2-2 0,29-25-986,-19 16-1190,23-19-11445</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31.926"/>
    </inkml:context>
    <inkml:brush xml:id="br0">
      <inkml:brushProperty name="width" value="0.05" units="cm"/>
      <inkml:brushProperty name="height" value="0.05" units="cm"/>
    </inkml:brush>
  </inkml:definitions>
  <inkml:trace contextRef="#ctx0" brushRef="#br0">178 3 12912,'-42'47'121,"37"-42"487,6-7-483,-1 0 0,1 0 0,-1-1 0,1 1 0,0 0 1,0 0-1,0 0 0,0 0 0,1 0 0,-1 0 0,3-3 0,-2 4 10,-1-1 0,0 0 0,1 1 0,-1-1 0,0 0 0,0 0-1,0 0 1,0 0 0,-1 0 0,1 0 0,0-3 0,-1 5-81,0 0 0,-1-1 0,1 1-1,0 0 1,-1 0 0,1 0 0,-1-1 0,1 1 0,0 0 0,-1 0 0,1 0 0,-1 0 0,1 0 0,0 0-1,-1 0 1,1 0 0,-1 0 0,1 0 0,0 0 0,-1 0 0,1 0 0,-1 1 0,1-1 0,0 0-1,-1 0 1,1 0 0,0 0 0,-1 1 0,-16 6 340,9-4-303,-1 0 124,1 1 0,-1 0 0,1 0 0,-1 1 0,1 0 0,1 1 0,-12 10 0,18-16-190,0 1 1,0 0 0,0 0 0,0 0 0,1 1-1,-1-1 1,0 0 0,0 0 0,1 0-1,-1 1 1,1-1 0,-1 0 0,1 0-1,0 1 1,-1-1 0,1 0 0,0 1 0,0-1-1,0 1 1,0-1 0,0 0 0,0 1-1,0-1 1,1 0 0,-1 1 0,0-1-1,1 0 1,-1 0 0,1 1 0,0-1-1,-1 0 1,1 0 0,0 0 0,-1 1 0,1-1-1,0 0 1,0 0 0,0 0 0,2 1-1,4 2 8,0 1 0,0-1 1,1 0-1,-1-1 0,13 4 0,-1 1 72,40 11 134,-44-16-162,1 2 0,-1 0 0,0 1 0,0 0 1,20 12-1,-34-17-70,0 0 0,1 0 0,-1 0 0,0 0 0,0 0 0,0 1 0,0-1 0,0 0 0,0 0 1,0 1-1,0-1 0,0 1 0,0-1 0,-1 1 0,1-1 0,-1 1 0,1-1 0,-1 1 0,1-1 1,-1 1-1,0 0 0,0-1 0,0 1 0,0 0 0,0-1 0,0 1 0,0-1 0,-1 1 0,1 0 0,-1-1 1,1 1-1,-1-1 0,1 1 0,-1-1 0,0 1 0,0-1 0,-1 2 0,-2 2 34,1-1 1,-1 0-1,0 0 0,0 0 0,0-1 0,-1 1 1,1-1-1,-1 0 0,0 0 0,-5 2 0,-3 1-1,0-1 1,0-1-1,-1 0 0,0-1 0,1 0 0,-1-1 0,-15 1 1,25-3-25,1-1 1,-1 1 0,0 0 0,0-1 0,1 0-1,-1 0 1,1 0 0,-1 0 0,1 0 0,-1-1-1,1 0 1,0 1 0,-7-6 0,2 0-825,0-1 0,1 0 1,-12-16-1,-10-11-13445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32.270"/>
    </inkml:context>
    <inkml:brush xml:id="br0">
      <inkml:brushProperty name="width" value="0.05" units="cm"/>
      <inkml:brushProperty name="height" value="0.05" units="cm"/>
    </inkml:brush>
  </inkml:definitions>
  <inkml:trace contextRef="#ctx0" brushRef="#br0">11 102 14704,'-11'52'198,"12"-45"1419,3-9-1374,-4 2-116,4-4-47,1-1 298,1 0 0,0 0 0,11-6 0,10-2 43,58-19 0,-37 16-81,11-7 76,-48 20-368,18-7 400,1 1 0,56-9 0,-43 14-184,-40 4-209,1 0 0,-1 0 0,0 0 0,1 0-1,-1 1 1,0-1 0,1 1 0,-1 0 0,6 2-1,14 13-3267,3 4-9953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32.651"/>
    </inkml:context>
    <inkml:brush xml:id="br0">
      <inkml:brushProperty name="width" value="0.05" units="cm"/>
      <inkml:brushProperty name="height" value="0.05" units="cm"/>
    </inkml:brush>
  </inkml:definitions>
  <inkml:trace contextRef="#ctx0" brushRef="#br0">220 63 13272,'-8'-9'-3,"6"8"221,1 0 0,0 0-1,0-1 1,0 1 0,0 0-1,0 0 1,0-1 0,0 1-1,0-1 1,-1-1 0,-1 5 35,0 0 1,0 0 0,0-1 0,0 1 0,0-1 0,-5 2 0,8-3-210,-19 7 147,1 1 0,0 1 0,0 0 0,-21 16 0,34-22-172,0 1 0,1-1 0,-1 1-1,1 0 1,0 0 0,1 1 0,-1-1-1,1 1 1,0 0 0,0 0 0,0 0-1,0 0 1,1 1 0,0-1 0,0 1-1,1-1 1,0 1 0,-1 0 0,1 10-1,1-14-11,0 1 0,1-1 0,0 0 0,-1 0 0,1 0 0,0 0 0,0 0 0,0 0 0,0 0 0,0 0 0,0 0 0,1 0 0,-1-1-1,1 1 1,-1-1 0,1 1 0,0-1 0,-1 1 0,1-1 0,3 2 0,31 14 82,-26-14 25,0-1-1,0 0 1,0-1 0,0 0 0,1 0-1,-1-1 1,0 0 0,0-1-1,1 0 1,19-6 0,-21 5 1,0-1 0,0 0 0,0 0 0,16-10 0,-13 6-66,0 1 30,-1 0 1,0 0 0,-1-1-1,0 0 1,0-1 0,0 0-1,-1-1 1,0 0-1,-1-1 1,0 1 0,0-2-1,-1 1 1,-1-1 0,9-17-1,-15 26-35,1 0 0,-1-1 1,1 1-1,-1 0 0,0-1 0,0 1 0,0-1 0,0 1 0,0 0 0,-1-1 0,1 1 0,-1 0 0,0-1 0,1 1 0,-3-4 1,2 3 5,-1 1-15,0-1 0,0 0-1,0 1 1,0 0 0,0-1-1,-1 1 1,1 0 0,-1 0-1,1 0 1,-1 1 0,0-1-1,0 1 1,0-1 0,0 1-1,0 0 1,-4-1 0,4 1 10,-9-3 94,0 0 1,0 1-1,0 1 0,0-1 1,0 2-1,-1 0 0,-13 1 1,19 0-124,0 0 1,0 0 0,0 1 0,0 0 0,0 1 0,0 0-1,0 0 1,0 0 0,-9 5 0,11-4-628,0 0-1,0 1 1,0-1 0,-7 7 0,-13 14-14462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33.511"/>
    </inkml:context>
    <inkml:brush xml:id="br0">
      <inkml:brushProperty name="width" value="0.05" units="cm"/>
      <inkml:brushProperty name="height" value="0.05" units="cm"/>
    </inkml:brush>
  </inkml:definitions>
  <inkml:trace contextRef="#ctx0" brushRef="#br0">55 81 13720,'-53'7'233,"54"-7"-171,-1 0 0,0 0 0,0 0 0,0 0 0,0 0 0,0 0 0,0 1 0,0-1 0,0 0 0,1 0 0,-1 0 0,0 0 0,0 1 0,0-1 0,0 0 0,0 0 0,0 0 0,0 0 0,0 1 0,0-1 0,0 0 0,0 0 0,0 0 0,0 0 0,0 1 0,0-1 0,0 0 0,0 0 0,-1 0 0,1 0 0,0 1 0,0-1 0,0 0 0,0 0 0,0 0 0,0 0 0,0 0 0,0 0 0,-1 1 0,1-1 0,0 0 0,0 0 0,0 0 0,0 0 0,0 0 0,-1 0 0,1 0 0,0 0 0,0 0 0,0 0 0,-1 0 0,22 9 634,-15-7-340,-5 0-374,1-1 1,0 1-1,-1-1 1,1 1 0,-1 0-1,0 0 1,0-1-1,1 1 1,-1 0-1,0 0 1,0 0-1,-1 1 1,1-1 0,0 0-1,-1 0 1,1 3-1,5 46-322,-3-23 313,3-6-17,0 10 1202,-21-61 2242,-3-8-3056,12 20 165,0 0-1,-6-34 1,11 46-432,1-1 1,-1 0-1,1 0 1,0 1 0,1-1-1,-1 0 1,1 0 0,1 1-1,-1-1 1,1 1 0,-1-1-1,4-5 1,-4 10-58,0 0 1,0-1-1,0 1 0,0 0 1,0 0-1,0 0 0,1 0 1,-1 0-1,0 0 0,1 0 1,-1 0-1,0 0 0,1 1 1,-1-1-1,1 0 0,-1 1 1,1 0-1,0-1 0,-1 1 0,3 0 1,36-1 117,-36 2-140,4 0 21,0 0 1,-1 1 0,1 1-1,-1-1 1,1 1 0,-1 0-1,0 1 1,0 0 0,0 0-1,0 1 1,-1-1 0,0 1-1,0 1 1,0-1 0,7 10-1,-10-11 3,1 0 1,0 0-1,0 0 0,0 0 0,1-1 0,-1 0 1,1 0-1,0 0 0,9 4 0,-11-6-13,1-1 1,-1 0-1,1 1 0,-1-1 0,1-1 1,-1 1-1,1 0 0,-1-1 0,0 0 0,1 0 1,-1 0-1,0 0 0,1 0 0,-1-1 1,0 1-1,0-1 0,4-3 0,0 0-2,-1 1 0,0-1 0,0-1 0,-1 1 0,1-1 0,-1 0 0,5-8 0,2-5 82,14-27 0,-31 58-27,1 0 0,1 0 0,0 0 0,1 1 0,0-1 0,-1 22 0,2-3-24,2 1 0,5 35 0,-5-53-216,-1-14 148,0 1 1,0-1-1,0 0 0,-1 0 0,1 0 0,0 1 1,0-1-1,0 0 0,0 0 0,0 1 0,0-1 1,0 0-1,0 0 0,0 1 0,0-1 1,0 0-1,0 0 0,0 1 0,0-1 0,0 0 1,1 0-1,-1 1 0,0-1 0,0 0 0,0 0 1,0 0-1,0 1 0,0-1 0,1 0 0,-1 0 1,0 0-1,0 1 0,0-1 0,1 0 1,-1 0-1,0 0 0,0 0 0,0 0 0,1 0 1,-1 1-1,0-1 0,0 0 0,1 0 0,-1 0 1,0 0-1,0 0 0,1 0 0,-1 0 0,0 0 1,0 0-1,1 0 0,-1 0 0,0 0 1,0 0-1,1 0 0,-1-1 0,0 1 0,1 0 1,2 0-1371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6:55:34.173"/>
    </inkml:context>
    <inkml:brush xml:id="br0">
      <inkml:brushProperty name="width" value="0.05" units="cm"/>
      <inkml:brushProperty name="height" value="0.05" units="cm"/>
    </inkml:brush>
  </inkml:definitions>
  <inkml:trace contextRef="#ctx0" brushRef="#br0">256 43 11744,'-50'15'2,"44"-14"13,10-2 4,35-19-230,-31 15 2129,0 0 0,0 0 0,9-10 0,-47 8 488,7 7-2120,-1 0 0,1 2 0,0 0 0,0 1 0,0 2 0,-23 7 0,37-9-227,0 1 0,0-1 0,-11 8 1,3-2 7,17-9-59,0 0-1,-5 4 6,6-3-12,0 0-1,0 0 1,-1 0 0,1-1 0,0 1-1,0 0 1,0-1 0,0 1-1,0 0 1,0-1 0,0 1-1,0-1 1,0 0 0,0 1-1,0-1 1,2 1 0,89 25 184,-38-12-58,63 20 86,-92-24-208,-6-1 1,-16-8-4,16 8-4,-19-8 2,1-1-1,-1 1 1,1 0 0,-1 0-1,0-1 1,1 1 0,-1 0 0,0 0-1,0-1 1,1 1 0,-1 0-1,0 0 1,0-1 0,0 1 0,0 0-1,0 0 1,0 0 0,0-1-1,0 1 1,-1 0 0,1 0-1,0 0 1,0-1 0,-1 1 0,1 0-1,0 0 1,-1-1 0,1 1-1,0 0 1,-1-1 0,1 1 0,-2 1-1,-3 4 4,0-1 0,0 1 0,-1-1 1,1 0-1,-1 0 0,-1 0 0,1-1 0,-13 7 0,-3-1 12,-27 10 0,48-20-15,-6 3 9,-1-1 1,1 0 0,-1 0 0,1-1-1,-1 0 1,0 0 0,0-1 0,-8 0 0,-12-5 2,19-2-10,1 0-8,-4-4-871,8 8-1252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28.098"/>
    </inkml:context>
    <inkml:brush xml:id="br0">
      <inkml:brushProperty name="width" value="0.05" units="cm"/>
      <inkml:brushProperty name="height" value="0.05" units="cm"/>
    </inkml:brush>
  </inkml:definitions>
  <inkml:trace contextRef="#ctx0" brushRef="#br0">241 1 10584,'5'8'167,"-3"-6"-36,-1-1 0,0 1-1,0 0 1,0-1 0,-1 1-1,1 0 1,0-1 0,-1 1 0,1 0-1,-1 0 1,1 2 0,1-12 3979,-2 2-2254,-1 6-1229,-7 23-117,5-13-399,0-1 0,-1 1 0,0 0 0,-1-1 0,0 0 1,-7 11-1,-13 13 189,-32 32 1,53-61-286,0 0-1,0-1 1,0 1-1,0-1 1,-1 0-1,1 0 1,-1-1 0,0 0-1,-9 4 1,-18 1-2588,-13 3-10106</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28.435"/>
    </inkml:context>
    <inkml:brush xml:id="br0">
      <inkml:brushProperty name="width" value="0.05" units="cm"/>
      <inkml:brushProperty name="height" value="0.05" units="cm"/>
    </inkml:brush>
  </inkml:definitions>
  <inkml:trace contextRef="#ctx0" brushRef="#br0">120 1 14792,'0'0'0,"-21"4"0,-19 1 0,-18 4-10616</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28.791"/>
    </inkml:context>
    <inkml:brush xml:id="br0">
      <inkml:brushProperty name="width" value="0.05" units="cm"/>
      <inkml:brushProperty name="height" value="0.05" units="cm"/>
    </inkml:brush>
  </inkml:definitions>
  <inkml:trace contextRef="#ctx0" brushRef="#br0">439 171 6552,'-43'27'-164,"43"-27"143,0 0 0,0 0 0,0 0 0,0 0 0,0 0 0,0 0 0,0 0 1,0 0-1,0-1 0,0 1 0,0 0 0,-1 0 0,1 0 0,0 0 0,0 0 0,0 0 0,0 0 0,0 0 0,0 0 1,0 0-1,0 0 0,0 0 0,0-1 0,0 1 0,0 0 0,-1 0 0,1 0 0,0 0 0,0 0 0,0 0 1,0 0-1,0 0 0,0 0 0,0 0 0,0 0 0,0 0 0,-1 0 0,1 0 0,0 0 0,0 0 0,0 0 1,0 0-1,0 0 0,0 0 0,0 0 0,0 0 0,-1 0 0,1 0 0,0 1 0,0-1 0,0 0 0,0 0 1,0 0-1,0 0 0,0 0 0,0 0 0,0 0 0,0 0 0,0 0 0,0 0 0,0 0 0,-1 0 0,1 1 1,0-1-1,3-7-253,20-34 232,-19 33 1038,-1 0 0,1 0-1,3-16 1,-5-24 2181,-2 44-2851,0 0 0,0 1 0,-1-1 0,0 0 0,0 1 0,0-1 0,0 0-1,0 1 1,-1 0 0,-3-7 0,4 9-190,-1 0-1,1 1 1,-1-1-1,1 0 1,-1 0 0,1 1-1,-1-1 1,1 1-1,-1-1 1,0 1-1,1 0 1,-1 0 0,0 0-1,0-1 1,1 2-1,-1-1 1,0 0-1,1 0 1,-1 0 0,0 1-1,-2 1 1,-5 2 106,0 1 0,1 1 0,0 0 0,0 0 1,0 0-1,1 1 0,-9 10 0,13-13-196,1 0 1,0 0-1,0 1 0,0-1 1,0 0-1,1 1 1,0-1-1,0 1 0,0 0 1,0-1-1,1 8 0,-1-5-13,0 15 39,0 1 1,1 0-1,2-1 0,0 1 0,8 30 0,-8-39-59,2 6 34,-1 1 0,0 22 0,0 16-16,22 127 29,-17-123-58,-5-3-2,-4-3 0,-8-3 0,-8-2 0,-23 42-2,35-83-1,-1-1 0,0 0 0,-1-1 0,0 1 0,0-1 0,-12 11 0,7-9 0,3 0 0,0-2 0,-1 1 1,0-1-1,-16 10 1,22-17 4,-6 2 53,6-4-36,1 0 1,-1 0 0,1-1 0,0 1-1,-1-1 1,1 0 0,0 0-1,0 0 1,0 0 0,0-1-1,0 0 1,0 1 0,0-1 0,0 0-1,0 0 1,1 0 0,-1-1-1,-2-2 1,-3-6-634,-1-1 0,2 0 0,-10-19 0,15 28 265,-37-64-12957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7.228"/>
    </inkml:context>
    <inkml:brush xml:id="br0">
      <inkml:brushProperty name="width" value="0.05" units="cm"/>
      <inkml:brushProperty name="height" value="0.05" units="cm"/>
    </inkml:brush>
  </inkml:definitions>
  <inkml:trace contextRef="#ctx0" brushRef="#br0">81 31 14344,'-22'41'-35,"19"-36"-138,5-7-1,24-24 3730,-20 19-90,-20 19-1664,7-5-1622,0 1 0,0-1-1,0 1 1,-8 15 0,12-18-137,1 1 1,0-1-1,0 1 1,0 0-1,1 0 1,0 0-1,0 0 0,0 0 1,1 11-1,0-16-37,0 1-1,-1-1 1,1 0 0,0 0-1,0 0 1,0 1-1,0-1 1,1 0-1,-1 0 1,0 0-1,0 1 1,1-1 0,-1 0-1,1 0 1,-1 0-1,1 0 1,-1 0-1,1 0 1,0 0 0,-1 0-1,1 0 1,0 0-1,0 0 1,0 0-1,0-1 1,0 1-1,0 0 1,0-1 0,0 1-1,0 0 1,0-1-1,0 1 1,0-1-1,2 1 1,2 1 13,-4-2-11,0 0 0,0 0 0,0 0 0,0 0 1,0 0-1,0 0 0,0-1 0,0 1 0,0 0 1,0-1-1,0 1 0,0-1 0,0 1 0,1-2 1,1 0 8,11-4 70,-1-1 0,0-1 1,0 0-1,16-14 1,-23 17-31,0-1 1,-1 1 0,1-1-1,-1 0 1,0 0-1,-1-1 1,1 0-1,-1 1 1,-1-1 0,4-8-1,-6 13-34,-1 0 1,0 0-1,1-1 0,-1 1 1,0 0-1,0 0 0,0 0 0,0 0 1,0 0-1,-1 0 0,1 0 0,-1 0 1,1 0-1,-1 0 0,0 0 1,0 0-1,0 0 0,0 0 0,0 0 1,0 1-1,0-1 0,-1 0 0,1 1 1,-1-1-1,1 1 0,-1-1 1,1 1-1,-3-2 0,0 1 22,0-1 1,0 1-1,0 0 0,0 0 1,0 0-1,0 1 0,0-1 1,-1 1-1,1 0 0,-1 0 1,-5 0-1,4 0 8,3 1-42,0 0 1,0 0 0,1 0 0,-1 0-1,0 1 1,0-1 0,1 1 0,-1 0 0,0-1-1,1 1 1,-1 0 0,0 1 0,1-1-1,-4 3 1,-26 19 564,10-1-4617,2-3-12285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29.197"/>
    </inkml:context>
    <inkml:brush xml:id="br0">
      <inkml:brushProperty name="width" value="0.05" units="cm"/>
      <inkml:brushProperty name="height" value="0.05" units="cm"/>
    </inkml:brush>
  </inkml:definitions>
  <inkml:trace contextRef="#ctx0" brushRef="#br0">1 1 16855,'0'1'3,"16"41"1761,-11-28-466,-5-14-1261,0 0 0,0-1-1,0 1 1,0 0 0,0 0-1,0 0 1,0 0 0,0 0-1,0 0 1,1 0 0,-1 0-1,0 0 1,0 0 0,0 0 0,0 0-1,0 0 1,0 0 0,0 0-1,0 0 1,0 0 0,0 1-1,0-1 1,0 0 0,0-1 30,0 0 1,-1 0 0,1 0 0,0 0 0,0 0 0,0 0-1,0 1 1,0-1 0,0 0 0,0 0 0,0 0-1,0 0 1,0 0 0,1 0 0,-1 1 0,0-1-1,0 0 1,1 0 0,-1 0 0,2-1 0,20-5 228,-21 7-291,9-3 43,-5 2-22,-1 0 1,1 0-1,0 1 1,-1-1-1,1 1 1,6 1-1,264 7 486,-70-3-239,-205-5-272,32 0 7,144 3 22,-134-5-32,-42 1 1,0 1 1,0 0 0,0 0-1,0 0 1,0 0 0,0 0-1,1 0 1,-1 0 0,0-1-1,0 1 1,0 0 0,0 0-1,0 0 1,0 0 0,0 0-1,0 0 1,0-1-1,0 1 1,0 0 0,0 0-1,0 0 1,0 0 0,0 0-1,0-1 1,0 1 0,0 0-1,0 0 1,0 0 0,0 0-1,0 0 1,0 0 0,-1-1-1,1 1 1,0 0 0,0 0-1,0 0 1,0 0 0,0 0-1,0 0 1,0 0 0,0 0-1,-1-1 1,1 1 0,0 0-1,0 0 1,0 0 0,0 0-1,0 0 1,0 0 0,-1 0-1,1 0 1,0 0 0,0 0-1,0 0 1,0 0 0,0 0-1,-1 0 1,1 0 0,-3-1-20,0-1 0,-1 1 0,1 0 0,-1 0 0,1 1 0,-1-1 0,1 1 0,-7 0 0,-10 0-2811,-15 0-11375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29.628"/>
    </inkml:context>
    <inkml:brush xml:id="br0">
      <inkml:brushProperty name="width" value="0.05" units="cm"/>
      <inkml:brushProperty name="height" value="0.05" units="cm"/>
    </inkml:brush>
  </inkml:definitions>
  <inkml:trace contextRef="#ctx0" brushRef="#br0">175 115 10936,'-4'-3'355,"0"0"0,0-1 1,1 0-1,-1 1 0,1-1 1,0 0-1,0-1 0,1 1 1,-4-8 886,5 11-1124,1 1 0,0-1 0,-1 1 1,1-1-1,0 1 0,-1-1 0,1 1 1,0 0-1,-1-1 0,1 1 0,-1 0 1,1-1-1,-1 1 0,1 0 1,-1 0-1,1-1 0,-1 1 0,1 0 1,-1 0-1,1 0 0,-1 0 0,1 0 1,-1 0-1,1 0 0,-1 0 0,0 0 1,-5 1-59,0 1-1,0-1 1,0 2 0,1-1 0,-1 0-1,1 1 1,-1 0 0,1 1 0,0-1 0,0 1-1,0 0 1,1 0 0,0 0 0,-1 1-1,2 0 1,-1-1 0,0 1 0,1 1 0,0-1-1,-4 11 1,3-7-49,0 0 1,1 0-1,0 1 0,0 0 1,1-1-1,1 1 0,0 0 0,0 0 1,1 0-1,0 0 0,3 19 0,-2-25-1,0-1 0,1 1 0,-1 0 0,1 0-1,0 0 1,0-1 0,0 1 0,0-1 0,1 0-1,-1 0 1,1 0 0,0 0 0,0 0 0,0 0 0,0-1-1,1 1 1,-1-1 0,5 2 0,-1-1-2,-1 1-1,2-1 1,-1-1 0,0 0 0,1 0-1,-1 0 1,1-1 0,-1 0 0,11 0-1,-2-2 11,-1 0 0,1-1 0,-1 0 0,30-10 0,-33 9-11,-10 3 1,1-1 0,0 0 0,-1 0 0,1 0 0,0 0 0,-1 0 0,1-1 0,-1 1 0,0-1 0,1 0-1,2-3 1,3-1 44,0 0 0,-1-1 0,0 1 0,-1-2 0,0 1 0,0-1 0,0 0 0,-1 0 0,0 0 0,0-1 0,-1 0 0,-1 0 0,5-13 0,1-30 243,-11 41-102,-5-4-61,-1 0-1,0 1 1,-1 0 0,0 0-1,-17-18 1,23 29-101,-1-1 1,0 1 0,0 1-1,0-1 1,0 0 0,-1 1-1,1 0 1,-1 0-1,-9-3 1,7 3-12,3 0-3,-1 1 0,1-1 1,-1 1-1,0 1 0,0-1 1,0 0-1,0 1 0,-8 1 1,5-1 4,0 1 3,1 1-1,-1-1 0,1 1 1,0 1-1,0-1 1,0 1-1,0 1 0,0-1 1,-11 9-1,10-7-18,4-3-82,0 1-1,0 0 1,0 0 0,0 0 0,0 0 0,-4 6 0,-5 9-2758,-6 8-10792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0.058"/>
    </inkml:context>
    <inkml:brush xml:id="br0">
      <inkml:brushProperty name="width" value="0.05" units="cm"/>
      <inkml:brushProperty name="height" value="0.05" units="cm"/>
    </inkml:brush>
  </inkml:definitions>
  <inkml:trace contextRef="#ctx0" brushRef="#br0">35 78 13896,'-15'4'136,"-4"2"277,18-6-257,10-1-121,-3 0 99,1 0 1,0 1 0,0 0 0,0 0-1,-1 0 1,1 1 0,0 0 0,0 1-1,-1-1 1,1 1 0,-1 0 0,1 1-1,-1 0 1,6 3 0,-1 1 45,0 1 0,0 0 0,0 1 0,-1 0 0,11 14 0,-15-17-135,-1 1 0,-1 0 1,1 0-1,-1 0 0,0 1 0,-1-1 1,0 1-1,0 0 0,0 0 0,-1 0 1,0 0-1,-1 1 0,0-1 0,0 0 1,-1 11-1,-2-12-24,0-1 0,0 0 1,0 0-1,-1 0 0,1 0 1,-2 0-1,1 0 0,-1-1 1,1 1-1,-2-1 0,1 0 1,0-1-1,-9 8 0,13-12-17,-1 1 0,1-1-1,0 1 1,-1-1 0,1 0-1,0 1 1,-1-1 0,1 0-1,-1 1 1,1-1 0,-1 0-1,1 0 1,-1 1 0,1-1-1,0 0 1,-1 0 0,1 0-1,-1 0 1,0 0 0,1 0-1,-1 0 1,1 0 0,-1 0 0,1 0-1,-1 0 1,1 0 0,-1 0-1,1 0 1,-1 0 0,1 0-1,-1-1 1,1 1 0,-1 0-1,1 0 1,0 0 0,-1-1-1,1 1 1,-1 0 0,1-1-1,0 1 1,-1 0 0,1-1-1,0 1 1,-1-1 0,1 1-1,0-1 1,-1 1 0,1 0-1,0-1 1,0 1 0,0-1-1,0 1 1,-1-1 0,1 1-1,0-1 1,0 1 0,0-2-1,-1-4 84,0 1 0,0-1 0,1 0 0,-1-11 0,5-19 254,0 0 0,12-39 0,-9 50-1,1 2-1,19-38 1,-13 31-12,11-14-568,-18 32-1968</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0.405"/>
    </inkml:context>
    <inkml:brush xml:id="br0">
      <inkml:brushProperty name="width" value="0.05" units="cm"/>
      <inkml:brushProperty name="height" value="0.05" units="cm"/>
    </inkml:brush>
  </inkml:definitions>
  <inkml:trace contextRef="#ctx0" brushRef="#br0">1 0 14520,'0'0'0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0.758"/>
    </inkml:context>
    <inkml:brush xml:id="br0">
      <inkml:brushProperty name="width" value="0.05" units="cm"/>
      <inkml:brushProperty name="height" value="0.05" units="cm"/>
    </inkml:brush>
  </inkml:definitions>
  <inkml:trace contextRef="#ctx0" brushRef="#br0">48 11 9504,'-43'46'196,"38"-41"784,8-11-357,1-1 1,0 0-1,0 1 1,0 0-1,10-11 1,-4 5 171,-10 12-768,0 0 1,0 0-1,0 0 1,0 0 0,-1 0-1,1 1 1,0-1-1,0 0 1,0 0 0,0 0-1,0 0 1,0 0-1,0 0 1,1 0 0,-1 1-1,0-1 1,0 0-1,0 0 1,0 0 0,0 0-1,0 0 1,0 0-1,0 0 1,0 0 0,0 0-1,0 1 1,0-1-1,0 0 1,0 0-1,0 0 1,1 0 0,-1 0-1,0 0 1,0 0-1,0 0 1,0 0 0,0 0-1,0 0 1,0 0-1,0 0 1,1 0 0,-1 0-1,0 0 1,0 0-1,0 0 1,0 0 0,0 0-1,0 0 1,0 0-1,0 0 1,1 0 0,-1 0-1,0 0 1,0 0-1,0 0 1,0 0 0,0 0-1,0 0 1,0 0-1,0 0 1,0 0 0,1 0-1,-1 0 1,0 0-1,0-1 1,0 1 0,2 17 600,-3 14-458,1 56 293,0-69-360,1 31-51,5 83 156,15-16 92,-20-111-306,6 18 177,-7-23-165,1 1 1,-1-1-1,1 1 0,-1-1 1,1 1-1,-1-1 1,1 1-1,0-1 1,-1 0-1,1 1 1,-1-1-1,1 0 0,0 1 1,-1-1-1,1 0 1,0 0-1,-1 0 1,1 0-1,0 0 1,-1 1-1,1-1 0,0 0 1,-1-1-1,1 1 1,0 0-1,-1 0 1,1 0-1,0 0 1,-1 0-1,1-1 0,0 1 1,-1 0-1,2-1 1,26-8 42,-17 5-32,1 1-1,0-2 0,-1 0 0,0 0 0,14-10 0,6-5 494,-6 3-3380,20-16-8929</inkml:trace>
  <inkml:trace contextRef="#ctx0" brushRef="#br0" timeOffset="1">325 298 13720,'0'0'0,"-8"0"0,-4 3 0,-7 0-9816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1.141"/>
    </inkml:context>
    <inkml:brush xml:id="br0">
      <inkml:brushProperty name="width" value="0.05" units="cm"/>
      <inkml:brushProperty name="height" value="0.05" units="cm"/>
    </inkml:brush>
  </inkml:definitions>
  <inkml:trace contextRef="#ctx0" brushRef="#br0">1 10 10312,'42'12'-223,"-31"-8"3551,-24-5-1634,25 0-691,28 0-215,10 5-547,101 4 169,-91-5 20,-43-2-274,12 1 258,55-5 0,-80 2-549,5 0 201,-1 0 0,1-1 0,12-4 1,3-5-2330,4-5-9323</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1.580"/>
    </inkml:context>
    <inkml:brush xml:id="br0">
      <inkml:brushProperty name="width" value="0.05" units="cm"/>
      <inkml:brushProperty name="height" value="0.05" units="cm"/>
    </inkml:brush>
  </inkml:definitions>
  <inkml:trace contextRef="#ctx0" brushRef="#br0">1 1 10136,'25'48'288,"-22"-42"1153,-17-37 3173,13 27-3977,1 7-225,4 13-85,7 26-417,-9-37 183,20 93 75,-8-36-128,13 86 75,-28-138 965,-2-9-159,-8-18 540,7 9-936,0-1 1,0 0-1,-2-13 1,5 17-425,1 0 1,1 0-1,-1 0 0,1 0 1,0 1-1,0-1 1,0 0-1,1 0 1,0 1-1,0-1 0,0 1 1,0 0-1,1 0 1,5-8-1,-3 5-43,1 0-1,0 1 0,0-1 0,1 1 1,0 0-1,0 1 0,13-8 1,-14 10-47,1 0 0,0 0 0,0 1 0,0 0 1,0 1-1,0-1 0,0 1 0,1 1 0,-1-1 1,0 1-1,1 1 0,-1-1 0,0 1 0,0 0 1,0 1-1,0 0 0,0 0 0,0 1 1,0-1-1,0 1 0,-1 1 0,0-1 0,1 1 1,-1 0-1,-1 1 0,9 7 0,-12-10-7,0 0-1,-1 1 1,1-1-1,-1 0 1,0 1-1,1-1 1,-1 0-1,0 1 1,-1 0 0,1-1-1,0 1 1,-1-1-1,1 1 1,-1 0-1,0 4 1,1 1 7,0 6 1,-1-1 0,-4 28 1,0 11-39,4-50-39</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2.790"/>
    </inkml:context>
    <inkml:brush xml:id="br0">
      <inkml:brushProperty name="width" value="0.05" units="cm"/>
      <inkml:brushProperty name="height" value="0.05" units="cm"/>
    </inkml:brush>
  </inkml:definitions>
  <inkml:trace contextRef="#ctx0" brushRef="#br0">81 388 1176,'21'-17'5371,"-28"25"-5225,3-3 5,2-3-145,0 1 0,0-1 0,0 1 0,0 0 0,0 0 0,1 0 0,-1 0 0,1 0 0,0 0 0,0 0 0,0 0 0,0 1-1,1-1 1,-1 0 0,1 0 0,0 6 0,0-3 9,0 1 0,0-1 0,1 1 0,0 0 0,0-1 0,0 1 0,1-1 0,0 0 0,1 1 0,4 8 0,-3-6 189,1 0-1,0-1 1,1 1 0,0-1-1,1 0 1,10 11 0,-13-16-61,-1-1 1,1 1 0,0-1-1,0 1 1,0-1-1,0 0 1,0-1 0,0 1-1,0-1 1,1 1 0,-1-1-1,1-1 1,-1 1-1,1-1 1,-1 1 0,1-1-1,-1-1 1,1 1-1,-1 0 1,0-1 0,1 0-1,6-3 1,-3 2 121,0-2 0,0 1 0,-1-1 0,1 0 0,-1-1 0,0 1 0,0-2 0,-1 1 0,0-1 0,0 0 0,7-8 1,-5 4 36,-2 0 0,1-1 0,-2 0 1,1 0-1,-1 0 0,5-19 0,-3-3 573,4-47 0,-11 74-723,-1-1 0,1 1 0,-1 0 0,-1 0 0,1 0 0,-1 0 0,0 0 0,-5-10 0,2 3 204,4 10-312,0 1 0,0-1 1,-1 1-1,1-1 0,-1 1 0,1 0 1,-1 0-1,0 0 0,0 0 1,0 0-1,0 0 0,0 0 0,0 1 1,0-1-1,-4-1 0,-2-1 32,0 1 0,0 0 0,-11-2-1,16 4-56,-2 0 34,1 1-1,-1 0 0,0 0 1,0 0-1,0 0 0,0 1 1,0 0-1,1 0 0,-6 2 1,2-1-25,-47 12 145,37-9-154,6-1 18,0 0 0,0 0 0,0 1 0,1 1 0,0 0 0,0 0 0,1 1-1,0 1 1,0 0 0,0 0 0,-13 16 0,20-19-56,0 0 0,0 1 0,1-1 0,0 0 0,0 1 1,0-1-1,1 1 0,-1 0 0,1-1 0,1 1 0,-1 0 0,1 0 0,0-1 0,0 1 0,1 0 1,2 8-1,-2-10 7,0 0 1,0-1-1,1 1 1,-1 0 0,1-1-1,0 0 1,0 0-1,1 1 1,-1-1 0,0 0-1,1-1 1,4 4-1,-3-1 6,-2-3 5,0 1-1,0-1 1,0 0 0,1 0 0,-1 0-1,1 0 1,-1 0 0,4 1-1,3 3 1,26 13-1,-30-17 7,1 0-1,0 0 1,1-1 0,-1 0-1,0 0 1,0 0-1,0-1 1,1 0-1,-1 0 1,0-1-1,0 0 1,0 0 0,0 0-1,0-1 1,0 1-1,0-2 1,0 1-1,8-5 1,-3 1 38,-1-1 1,1 0 0,-1 0-1,-1-1 1,1 0-1,-1-1 1,-1 0-1,15-19 1,-20 23-17,0 2 5,-1 0 1,0 1-1,0-1 0,0 0 1,-1-1-1,1 1 0,1-4 0,-3 7 18,-1 1-41,1 1 0,-1 0 1,1 0-1,-1 0 0,1 0 0,0-1 1,0 1-1,0 0 0,0 0 1,1 0-1,-1 0 0,1 2 1,-1-3-14,2 7 24,5 7-15,1 3-1,-5-12-5,0 0-1,0 0 1,1-1-1,0 1 1,0-1-1,0 0 1,1 0-1,9 9 1,-13-14-2,0 0 0,0 1 0,0-1 0,0 0 0,0 0 0,0 0 0,0 0 0,1 0 0,-1 0 0,0 0 0,0 0 0,0 0 0,0 0 0,0-1 0,0 1 0,0 0 0,0-1 0,1 0 1,13-6-4,-15 7 5,7-5-6,0 0 0,-1 0 1,1-1-1,-1 0 0,0 0 0,0 0 0,-1-1 0,0 0 0,0 0 0,6-11 0,-3 5 5,-1 1-7,0-1 0,0 0 0,-2 0 1,1-1-1,-2 0 0,0 0 0,0 0 1,1-18-1,0-14 2,-4 6 9,-12-128 124,7 145 415,0 20-139,0 11-242,-1 10-122,1 0-1,0 0 1,2 0-1,0 1 1,1-1-1,1 1 1,1 0 0,0-1-1,2 1 1,7 29-1,-5-28-5,2 0 0,0-1 0,10 19 0,-16-35-31,0 0 0,0 0 0,1 0 0,0-1 0,0 1 0,-1 0 0,1-1 0,1 1 0,-1-1 0,0 0 0,1 1 0,-1-1 0,5 2-1,-5-3-3,-1-1 0,1 0-1,-1 1 1,1-1-1,0 0 1,-1 0 0,1 0-1,0 0 1,-1 0-1,1-1 1,0 1-1,-1 0 1,1-1 0,-1 1-1,3-2 1,3 0-24,-4 1-41,0 0 0,0 0 0,0-1 0,0 1-1,0-1 1,-1 0 0,1 1 0,4-5 0,5-4-2628,20-12-12130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3.166"/>
    </inkml:context>
    <inkml:brush xml:id="br0">
      <inkml:brushProperty name="width" value="0.05" units="cm"/>
      <inkml:brushProperty name="height" value="0.05" units="cm"/>
    </inkml:brush>
  </inkml:definitions>
  <inkml:trace contextRef="#ctx0" brushRef="#br0">1 0 7352,'75'31'-400,"-62"-34"-569,1 0 1,24-2 0,213-3-1340,-188 5 1521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3.825"/>
    </inkml:context>
    <inkml:brush xml:id="br0">
      <inkml:brushProperty name="width" value="0.05" units="cm"/>
      <inkml:brushProperty name="height" value="0.05" units="cm"/>
    </inkml:brush>
  </inkml:definitions>
  <inkml:trace contextRef="#ctx0" brushRef="#br0">597 1 10584,'34'19'-1456,"-21"-13"401,-16-9 459,-3-1 851,13 10 179,23 18 460,-12-10-732,0 3 528,0 0-1,-1 1 0,0 1 0,-2 1 1,25 41-1,-14-12 174,21 55-1,-45-99-809,11 30 474,-2 0 0,-1 1 1,5 40-1,-9-44-430,0 0 291,2 37-1,-6-45-287,0-4 141,-1-1 0,-1 1 0,-3 23-1,2-23-151,-1 2 125,-1-1 1,-1 0 0,0 0-1,-2 0 1,0 0 0,-14 28-1,14-37-154,-18 34 340,-81 112 535,92-139-892,-25 29 371,-97 92 529,121-126-905,-25 21 247,32-30-252,-128 99 696,120-94-694,-32 18 150,-5-2 179,-93 32 0,140-56-353,-55 15 250,55-16-235,0 0-1,0-1 0,0 1 0,0-1 0,0 0 1,0 0-1,0 0 0,0-1 0,0 0 0,-6-1 1,10 2-19,1-1 0,-1 1 0,0-1 0,0 1 1,0-1-1,1 1 0,-1-1 0,0 1 0,1-1 1,-1 0-1,0 1 0,1-1 0,-1 0 0,1 0 1,-1 1-1,1-1 0,-1 0 0,1 0 0,0 0 1,-1 0-1,1 0 0,0 0 0,0 1 0,0-1 1,0 0-1,0 0 0,0 0 0,0 0 0,0 0 1,0-1-1,8-31-1155,-4 23-1025,7-32-13846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7.786"/>
    </inkml:context>
    <inkml:brush xml:id="br0">
      <inkml:brushProperty name="width" value="0.05" units="cm"/>
      <inkml:brushProperty name="height" value="0.05" units="cm"/>
    </inkml:brush>
  </inkml:definitions>
  <inkml:trace contextRef="#ctx0" brushRef="#br0">108 16 15328,'-21'5'3,"15"-4"392,0 1 0,0-1-1,0 0 1,-9 0 0,15-1-361,0 0 1,0 0 0,0 0-1,0 0 1,0 0-1,0 0 1,0 0-1,0 0 1,1 0 138,-1-1-139,0 1 1,0 0 0,0 0-1,0 0 1,0 0-1,0 0 1,0 0 0,0 0-1,0 0 1,0 0-1,0 0 1,0 0-1,0 0 1,0 0 0,0 0-1,0 0 1,0 0-1,0 0 1,0 0-1,0-1 1,0 1 0,0 0-1,0 0 1,0 0-1,0 0 1,0 0 0,0 0-1,0 0 1,0 0-1,0 0 1,0 0 138,0 0-139,-1 0 1,1 0-1,0 0 1,0 0 0,0 0-1,0 0 1,0 0-1,0 0 1,0 0 0,0-1-1,0 1 1,8-5 1501,14-6 1024,-21 11-2392,-25 25 374,17-17-502,-1 1 33,0 0 1,-11 18 0,17-25-69,0 1 0,1 0 1,0-1-1,-1 1 0,1 0 1,0 0-1,0 0 1,1 0-1,-1 0 0,1 0 1,-1 0-1,1 0 1,0 0-1,0 0 0,0 0 1,1 0-1,0 3 1,-1-5-6,0 0 0,0 0 0,0 0 0,0 0 0,1 0 0,-1 0 1,0 0-1,0 0 0,1 0 0,-1 0 0,1 0 0,-1 0 0,1 0 1,0-1-1,-1 1 0,1 0 0,0 0 0,-1-1 0,1 1 0,1 1 1,1 0-2,-1 0 2,0 0-1,0 1 1,0-1-1,0 0 1,1 0-1,-1-1 1,1 1-1,-1 0 0,1-1 1,-1 1-1,1-1 1,0 0-1,0 0 1,-1 0-1,1 0 1,4 0-1,0 0 10,-2 1 25,1-1 0,0 0 1,-1 0-1,1 0 1,0-1-1,0 1 0,0-2 1,0 1-1,-1 0 1,1-1-1,0 0 1,11-4-1,-7 1 58,-1 0-1,1 0 1,-1-1-1,1 0 1,9-9 0,-10 6-32,0 0 1,-1-1-1,-1 0 1,1 0 0,-1-1-1,7-12 1,-13 19-45,0 2-1,0 0 0,-1-1 0,1 1 0,0 0 0,0-1 0,-1 1 0,1-1 0,-1 1 0,0-1 0,1 0 0,-1 1 0,0-1 0,0 1 0,0-1 1,0 1-1,0-1 0,-1-2 0,1 2 2,-1 0 1,0 0 0,0 0-1,-1 0 1,1 0 0,0 1-1,-1-1 1,1 0 0,-1 1-1,1-1 1,-1 0 0,0 1 0,-3-2-1,0 0 4,0 0 0,-1 0 0,1 1 0,-1 0 0,0 0-1,0 0 1,0 1 0,0 0 0,0 0 0,0 1 0,0-1 0,-9 2-1,-10 0 104,-43 9 0,16 6-255,51-15 53,1-1-1,-1 1 1,1-1-1,0 1 1,-1-1-1,1 1 1,-1 0-1,1-1 1,0 1-1,0 0 1,-1-1-1,1 1 0,0 0 1,0-1-1,0 1 1,0 0-1,0-1 1,0 1-1,0 0 1,0 1-1,-1 2-2302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4.322"/>
    </inkml:context>
    <inkml:brush xml:id="br0">
      <inkml:brushProperty name="width" value="0.05" units="cm"/>
      <inkml:brushProperty name="height" value="0.05" units="cm"/>
    </inkml:brush>
  </inkml:definitions>
  <inkml:trace contextRef="#ctx0" brushRef="#br0">301 17 15328,'-23'48'284,"18"-43"2036,4-9-1962,1 4-190,-1-10 200,0 1 0,1-1-1,0 0 1,2-16 0,-2 25-440,-18 26-142,1-4 208,0-1 0,-2 0 0,-30 24 0,13-12 9,-12 19 59,37-37 131,-2 0-1,-19 16 1,31-30-120,0 1-1,1-1 1,-1 1 0,0 0-1,0-1 1,1 1 0,-1 0-1,0 0 1,1-1 0,-1 1-1,1 0 1,-1 0 0,1 0 0,-1 0-1,1 0 1,0 0 0,-1 0-1,1 0 1,0-1 0,0 1-1,-1 0 1,1 0 0,0 0-1,0 0 1,0 0 0,0 0-1,1 2 1,0-1-27,0-1 1,0 1 0,0 0-1,0-1 1,0 1-1,0 0 1,1-1-1,-1 0 1,1 1-1,-1-1 1,1 0-1,-1 0 1,3 1-1,7 5-30,1-1 0,0-1 0,16 5 0,-22-8 177,40 15-5,32 7 198,46 16-3243,-97-31-8965,-62-21 8866</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5.457"/>
    </inkml:context>
    <inkml:brush xml:id="br0">
      <inkml:brushProperty name="width" value="0.05" units="cm"/>
      <inkml:brushProperty name="height" value="0.05" units="cm"/>
    </inkml:brush>
  </inkml:definitions>
  <inkml:trace contextRef="#ctx0" brushRef="#br0">249 0 13360,'0'51'1449,"0"-49"-57,0-6-159,0-7 838,0 13-1881,22 155 285,-16-96-412,-4-35-30,16 121 60,9-10-33,-27-135-56,0-1-1,0 0 1,0 1-1,0-1 1,0 0-1,0 1 1,0-1-1,0 0 1,-1 0-1,1 1 1,0-1-1,-1 0 1,1 0-1,-1 1 1,1-1-1,-1 0 1,0 0-1,1 0 1,-1 0-1,0 0 1,0 0-1,0 0 1,0 0-1,0 0 1,0 0-1,0-1 1,0 1-1,0 0 1,0-1-1,0 1 1,-1 0-1,1-1 1,0 0-1,0 1 1,-1-1-1,1 0 1,0 0-1,-2 1 1,-5 0 20,-1 0 1,1 0-1,0-1 1,-11-1-1,13 1-11,-4 0 81,0-1 0,0 0-1,0-1 1,-15-4 0,15 4-77,4 0-15,1 0 0,-1 0 0,0 0 0,1-1 0,-1 0 1,1 0-1,0-1 0,0 1 0,-8-9 0,5 6-3,6 4-1,0 1 1,0-1 0,0 1-1,0-1 1,1 0-1,-1 0 1,0 0 0,1 0-1,0 0 1,-1 0-1,1 0 1,-2-4 0,-1-4-1,-21-34-2566,-14-23-10265</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5.827"/>
    </inkml:context>
    <inkml:brush xml:id="br0">
      <inkml:brushProperty name="width" value="0.05" units="cm"/>
      <inkml:brushProperty name="height" value="0.05" units="cm"/>
    </inkml:brush>
  </inkml:definitions>
  <inkml:trace contextRef="#ctx0" brushRef="#br0">15 307 14616,'0'0'0,"-3"9"0,-1 7 0,-4 10-10488</inkml:trace>
  <inkml:trace contextRef="#ctx0" brushRef="#br0" timeOffset="1">149 10 11744,'0'0'0,"-11"21"0,-2 12 0,20-50-936,-2 5-240,2 0 1176,-2 6-5144,2 0 5144,4-4-2248</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6.228"/>
    </inkml:context>
    <inkml:brush xml:id="br0">
      <inkml:brushProperty name="width" value="0.05" units="cm"/>
      <inkml:brushProperty name="height" value="0.05" units="cm"/>
    </inkml:brush>
  </inkml:definitions>
  <inkml:trace contextRef="#ctx0" brushRef="#br0">25 123 4040,'-5'-9'195,"3"6"-12,0-1-1,0 1 0,0 0 1,1-1-1,-1 1 0,1-1 1,0 0-1,0 1 0,0-1 1,1 0-1,-1 0 0,1 0 0,0-4 1,-2 22 5996,1 24-5191,1-38-910,0 5-59,0 0-1,0 1 1,0-1-1,1 0 1,0 0 0,0 0-1,1 0 1,-1 0-1,1-1 1,0 1 0,0 0-1,1-1 1,-1 1 0,1-1-1,0 0 1,0 0-1,1 0 1,-1 0 0,1 0-1,0-1 1,0 0 0,0 0-1,0 0 1,1 0-1,-1-1 1,1 1 0,6 2-1,-5-4 94,1 1 0,-1-1 0,1 0 0,-1 0 0,1-1 0,-1 0 0,1 0 0,0 0 0,-1-1 0,1 0 0,-1 0 0,8-3 0,2-1 280,0-1-1,0-1 0,26-15 0,-32 16-218,0-1 0,0 0 0,0 0 0,-1-1-1,13-14 1,-20 19-124,1 1 0,-1-1-1,0 0 1,0 0 0,0-1 0,0 1-1,0 0 1,-1-1 0,0 1 0,1-1-1,-1 1 1,0-1 0,-1 1 0,1-1-1,-1 0 1,0 1 0,1-1-1,-2 0 1,1 0 0,0 1 0,-1-1-1,0 0 1,1 1 0,-1-1 0,-2-3-1,2 5-19,1 0 0,-1 0 0,0 0 0,0 0 0,0 0-1,-1 0 1,1 0 0,0 0 0,-1 0 0,1 1 0,-1-1-1,1 1 1,-1-1 0,0 1 0,0 0 0,0-1 0,0 1-1,0 0 1,0 0 0,0 0 0,0 1 0,0-1 0,0 0-1,0 1 1,-1-1 0,1 1 0,0 0 0,0 0 0,-1 0 0,1 0-1,0 0 1,0 0 0,0 1 0,-1-1 0,1 1 0,0-1-1,0 1 1,0 0 0,0 0 0,0 0 0,0 0 0,-2 2-1,2-2-142,0 1-1,0-1 0,0 1 0,0 0 1,0 0-1,0 0 0,1 0 0,-1 0 0,1 0 1,-1 0-1,1 0 0,0 1 0,0-1 1,-1 3-1,0-1-826,-6 13-11772</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6.821"/>
    </inkml:context>
    <inkml:brush xml:id="br0">
      <inkml:brushProperty name="width" value="0.05" units="cm"/>
      <inkml:brushProperty name="height" value="0.05" units="cm"/>
    </inkml:brush>
  </inkml:definitions>
  <inkml:trace contextRef="#ctx0" brushRef="#br0">183 76 6816,'-49'0'185,"49"0"-163,0 0 1,0 0-1,0 0 0,0 0 1,0 0-1,0 0 0,0 0 1,0 0-1,1 0 0,-1 0 1,0 0-1,0 0 0,0-1 1,0 1-1,0 0 0,0 0 1,0 0-1,0 0 0,0 0 1,0 0-1,0 0 0,0 0 1,0-1-1,0 1 0,0 0 1,0 0-1,0 0 0,0 0 1,0 0-1,0 0 0,0 0 1,0-1-1,0 1 0,0 0 1,0 0-1,0 0 0,0 0 1,0 0-1,0 0 0,0 0 1,0-1-1,0 1 0,0 0 1,0 0-1,-1 0 0,1 0 1,0 0-1,0 0 0,0 0 1,0 0-1,0 0 0,0 0 1,0 0-1,0 0 0,0 0 1,-1 0-1,1-1 0,0 1 0,0 0 1,0 0-1,0 0 0,0 0 1,0 0-1,0 0 0,-1 0 1,1 0-1,0 0 0,0 1 1,7-8 289,101-46 4038,-107 53-3810,-2-1-450,0 0 1,-1 0 0,1 0-1,0 0 1,-1 1 0,1-1-1,-1 0 1,1 1 0,-1-1 0,1 1-1,-1 0 1,1-1 0,-1 1-1,0 0 1,1 0 0,-3 0-1,3 0-82,-20-2 283,1 1 1,0 1-1,-1 1 1,1 1-1,0 0 1,0 2-1,-38 11 1,56-15-272,1 0 1,0 1-1,0-1 0,0 1 1,0-1-1,0 1 1,0-1-1,0 1 1,0 0-1,0 0 0,0-1 1,0 1-1,0 0 1,0 0-1,1 0 1,-1 0-1,0 0 0,0 1 1,1-1-13,0-1-1,0 1 1,0 0 0,1-1 0,-1 1 0,0-1 0,0 1 0,0-1 0,1 1-1,-1-1 1,0 1 0,1-1 0,-1 1 0,1-1 0,-1 0 0,0 1-1,1-1 1,-1 0 0,1 1 0,-1-1 0,1 0 0,-1 1 0,1-1 0,-1 0-1,1 0 1,0 1 0,9 2 28,0 1 0,1-2 0,10 3-1,-13-4-18,52 16 93,87 35 0,-143-50-106,-1-1 0,0 0 0,0 1 0,0-1 0,0 1 0,0 0 0,0 0 0,0 0 0,2 3 0,-5-4-2,1-1 0,-1 1 0,0-1-1,1 1 1,-1 0 0,0-1 0,0 1 0,1 0 0,-1-1 0,0 1-1,0 0 1,0 0 0,0-1 0,0 1 0,0 0 0,0-1 0,0 1-1,0 0 1,0 0 0,-1 1 4,0 0 1,0 0-1,0 0 0,0 0 0,0 0 1,0-1-1,0 1 0,-1 0 0,-1 1 1,-41 34 43,1-9-41,33-25-7,-19 9-1,-1-6-1,0-6 0,1-5 0,3-3 0,21 6-29,1 0 0,0 0 0,0 0 1,1 0-1,-1-1 0,0 0 0,1 0 0,-1 0 0,1 0 0,0 0 0,0-1 0,0 1 0,1-1 0,-3-4 0,4 6-36,1 0 1,-1 0 0,1-1 0,0 1-1,0 0 1,0 0 0,0 0-1,0 0 1,0 0 0,0-1-1,1 1 1,-1 0 0,1 0-1,0 0 1,-1 0 0,3-3 0,1-6-1610,5-30-8932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7.287"/>
    </inkml:context>
    <inkml:brush xml:id="br0">
      <inkml:brushProperty name="width" value="0.05" units="cm"/>
      <inkml:brushProperty name="height" value="0.05" units="cm"/>
    </inkml:brush>
  </inkml:definitions>
  <inkml:trace contextRef="#ctx0" brushRef="#br0">20 0 11928,'-20'61'-1539,"21"-63"567,4 1-32,-1 2 1461,-1 8-214,3 15 357,-2 0 1,3 45-1,-5 65 1330,-2-122-1726,0 32 411,1 73 2331,-1-116-2879,0 0 1,0 0-1,1 0 1,-1 1-1,0-1 1,1 0-1,-1 0 1,1 0-1,-1 0 0,1 0 1,0 1-1,-1-1 1,1 0-1,0 0 1,0-1-1,0 1 1,0 0-1,0 0 1,0 0-1,0-1 1,0 1-1,0 0 1,0-1-1,0 1 0,0-1 1,0 1-1,1-1 1,-1 0-1,0 1 1,0-1-1,1 0 1,-1 0-1,0 0 1,0 0-1,1 0 1,-1 0-1,0 0 0,0-1 1,3 1-1,6-2 223,0 0 0,1-1-1,15-6 1,-22 8-157,2-2-55,1 1 0,-1-1 0,1 0 0,-1-1 0,0 1 0,-1-1 0,1-1 0,8-7 0,9-15-2689,0-2-10295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37.677"/>
    </inkml:context>
    <inkml:brush xml:id="br0">
      <inkml:brushProperty name="width" value="0.05" units="cm"/>
      <inkml:brushProperty name="height" value="0.05" units="cm"/>
    </inkml:brush>
  </inkml:definitions>
  <inkml:trace contextRef="#ctx0" brushRef="#br0">396 143 15064,'0'0'0,"0"12"0,3 5 0,-2 11-10824</inkml:trace>
  <inkml:trace contextRef="#ctx0" brushRef="#br0" timeOffset="1">0 31 9328,'81'26'-7,"-77"-26"-106,-11-5-1635,-16-6-933,21 9 3170,2 2-410,0 0-1,0 0 1,0-1 0,0 1 0,0 0 0,0 0 0,0-1-1,1 1 1,-1 0 0,0 0 0,0-1 0,0 1 0,0 0-1,1 0 1,-1-1 0,0 1 0,0 0 0,1 0-1,-1 0 1,0 0 0,0 0 0,1-1 0,-1 1 0,0 0-1,0 0 1,1 0 0,-1 0 0,0 0 0,1 0-1,-1 0 1,0 0 0,0 0 0,1 0 0,30-5 1325,55-1 0,-69 5-1091,41-1 322,200 7 1510,-197-10-1642,-61 5-502,0 0 1,0 0 0,0 0 0,0 0 0,0 0 0,0 0 0,0 0 0,-1 0 0,1 0-1,0 0 1,0-1 0,0 1 0,0 0 0,0 0 0,0 0 0,0 0 0,0 0-1,0 0 1,0 0 0,0 0 0,0 0 0,0 0 0,0-1 0,0 1 0,0 0 0,0 0-1,0 0 1,1 0 0,-1 0 0,0 0 0,0 0 0,0 0 0,0 0 0,0 0-1,0 0 1,0 0 0,0 0 0,0-1 0,0 1 0,0 0 0,0 0 0,0 0 0,0 0-1,0 0 1,0 0 0,1 0 0,-1 0 0,0 0 0,0 0 0,0 0 0,0 0 0,0 0-1,0 0 1,0 0 0,0 0 0,0 0 0,1 0 0,-9-4-1763,-2-1-6859</inkml:trace>
  <inkml:trace contextRef="#ctx0" brushRef="#br0" timeOffset="2">510 1 9056,'0'0'0,"5"3"0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2.037"/>
    </inkml:context>
    <inkml:brush xml:id="br0">
      <inkml:brushProperty name="width" value="0.05" units="cm"/>
      <inkml:brushProperty name="height" value="0.05" units="cm"/>
    </inkml:brush>
  </inkml:definitions>
  <inkml:trace contextRef="#ctx0" brushRef="#br0">295 46 14432,'0'0'9433,"-4"-3"-9328,-5-4-26,-1 1-1,0 1 1,0 0 0,-16-6 0,21 9-58,-1 0 0,1 1 0,0 0 1,-1 0-1,1 0 0,-1 1 1,1-1-1,-1 2 0,1-1 1,-1 0-1,1 1 0,-9 2 1,6 0-3,-1 0 0,1 0 1,-1 0-1,1 1 1,1 1-1,-1-1 1,0 1-1,1 1 0,0-1 1,0 1-1,1 0 1,0 1-1,-8 10 1,6-6 7,5-8-13,0 1 1,1-1-1,0 1 1,-1 0-1,1 0 0,-2 7 1,2-1-4,0 0 0,0 0-1,1 0 1,1 18 0,0 0-11,0-25 0,4 31 0,-3-29 0,5 31-20,-5-34 19,0 0 0,-1 0 0,1 0-1,0 0 1,1 0 0,-1 0 0,0-1 0,0 1 0,1 0-1,-1-1 1,1 0 0,-1 1 0,1-1 0,0 0 0,1 2 0,10 1-1,-6-3-6,0 0 1,1-1-1,-1 0 0,0 0 0,0-1 1,0 0-1,0 0 0,11-3 0,-3-1-19,1-1 0,24-13-1,-28 13 5,10-7-122,9-23 49,-30 33 104,1 1 0,0-1 1,-1 0-1,0 0 0,1 1 0,-1-1 0,0 0 0,-1 0 0,1 0 0,0 0 0,-1 0 0,0 0 0,1 0 0,-2-5 1,1 0 18,-1 1 1,-1-1-1,1 1 0,-4-10 1,3 13-13,-1 1 1,1-1-1,0 0 0,-1 1 1,0-1-1,0 1 0,0 0 1,0 0-1,-5-3 0,-3-4 8,6 5-19,3 3 1,-1-1 0,1 0 0,-1 1-1,1 0 1,-1 0 0,0 0 0,0 0 0,0 0 0,0 0-1,0 1 1,0-1 0,-1 1 0,1 0 0,0 0 0,-1 0 0,1 1-1,-1-1 1,1 1 0,-1 0 0,1 0 0,-7 1 0,0-1-85,4 2-3511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2.388"/>
    </inkml:context>
    <inkml:brush xml:id="br0">
      <inkml:brushProperty name="width" value="0.05" units="cm"/>
      <inkml:brushProperty name="height" value="0.05" units="cm"/>
    </inkml:brush>
  </inkml:definitions>
  <inkml:trace contextRef="#ctx0" brushRef="#br0">110 47 15416,'0'0'0,"-21"-6"0,-12-5 0,-23-5-11088</inkml:trace>
  <inkml:trace contextRef="#ctx0" brushRef="#br0" timeOffset="1">175 20 5920,'0'0'0,"-21"0"0,-16 0 0,49-11-2448,1 2 624</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2.722"/>
    </inkml:context>
    <inkml:brush xml:id="br0">
      <inkml:brushProperty name="width" value="0.05" units="cm"/>
      <inkml:brushProperty name="height" value="0.05" units="cm"/>
    </inkml:brush>
  </inkml:definitions>
  <inkml:trace contextRef="#ctx0" brushRef="#br0">26 103 7896,'0'0'7881,"-5"21"-6213,1 0-1451,-10 48 289,13-62-490,0 0 0,1 0 0,-1 0 0,2 0 1,-1 0-1,3 13 0,1 6 80,-4-23-92,0 1-1,0-1 1,1 1-1,0 0 0,-1-1 1,1 0-1,1 1 0,-1-1 1,0 1-1,1-1 1,0 0-1,0 0 0,0 0 1,0 0-1,4 4 0,-5-6 10,1 1 0,0 0 0,-1-1 0,1 1 0,0-1 0,0 1 0,0-1 0,1 0 0,-1 0 0,0 0 0,0 0 0,0 0 0,1 0 0,-1-1 0,1 1 0,-1-1 0,0 0 0,1 1 0,-1-1 0,1 0 0,-1 0 0,1-1 0,4 0 0,-1-1 105,1 1-1,-1-1 0,0-1 1,1 1-1,-1-1 0,0 0 1,0-1-1,8-6 0,9-9 451,40-44 0,-60 59-491,0 0-1,0-1 1,0 0-1,-1 0 1,0 0-1,0 0 1,0 0 0,1-7-1,1 1-13,1-5 206,-1 1 0,0-1 0,-1 0 0,-1 0 0,0 0 0,-1 0 0,-1-1 0,0 1 0,-4-21 0,-1 19 174,2 13-3493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8.163"/>
    </inkml:context>
    <inkml:brush xml:id="br0">
      <inkml:brushProperty name="width" value="0.05" units="cm"/>
      <inkml:brushProperty name="height" value="0.05" units="cm"/>
    </inkml:brush>
  </inkml:definitions>
  <inkml:trace contextRef="#ctx0" brushRef="#br0">104 0 14072,'-12'1'227,"15"2"293,-2-3-456,0 1 0,1 0 0,-1 0 0,0 0 0,0 0 0,0 0 0,0 0 0,0 0-1,0 0 1,0 0 0,0 0 0,0 0 0,0 3 0,1 3 222,0 0 0,-1 0 0,-1 1 0,1-1 0,-1 0 0,0 1 0,-1-1 0,0 1 0,0-1 0,0 0 0,-4 11 0,-1 2-49,-2-1 1,1 0 0,-12 19 0,18-37-240,0 1 1,0-1 0,0 0-1,0 1 1,0-1-1,0 0 1,-1 0 0,1 0-1,0 0 1,-1 0 0,1 0-1,-1 0 1,1 0-1,-1 0 1,0-1 0,-2 2-1,-7 2-2162,-20 13-10209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3.076"/>
    </inkml:context>
    <inkml:brush xml:id="br0">
      <inkml:brushProperty name="width" value="0.05" units="cm"/>
      <inkml:brushProperty name="height" value="0.05" units="cm"/>
    </inkml:brush>
  </inkml:definitions>
  <inkml:trace contextRef="#ctx0" brushRef="#br0">139 1 16495,'0'0'0,"-27"12"0,-15 9 0,-27 12-11895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3.425"/>
    </inkml:context>
    <inkml:brush xml:id="br0">
      <inkml:brushProperty name="width" value="0.05" units="cm"/>
      <inkml:brushProperty name="height" value="0.05" units="cm"/>
    </inkml:brush>
  </inkml:definitions>
  <inkml:trace contextRef="#ctx0" brushRef="#br0">85 0 12464,'-43'52'46,"38"-45"188,7-13 48,1 0 1,0 1 0,0-1 0,0 1 0,0 0-1,1 0 1,0 0 0,6-6 0,-5 32 785,-5-11-794,0 0 0,-1 0 0,0 0 0,-1 0 0,-4 15 0,1-2-162,-10 55 496,9-49-475,-4 38 0,7-38 69,-11 52-1,3-26-46,10-51 82,0 0 0,1 0 1,0 0-1,-1 1 0,2-1 1,-1 0-1,0 0 0,2 6 1,-1-9-177,-1 0 1,1 1-1,-1-1 1,1 0 0,0 1-1,-1-1 1,1 0-1,0 0 1,0 0 0,0 1-1,0-1 1,0 0-1,0 0 1,0-1 0,1 1-1,-1 0 1,0 0-1,0 0 1,1-1 0,-1 1-1,1-1 1,-1 1-1,0-1 1,3 1 0,3-1-25,-1 0 0,0 0 0,1 0 0,-1-1 0,0 0 0,0 0 1,0-1-1,0 1 0,0-1 0,0-1 0,0 1 0,7-5 0,2-1-15,-1-1-1,-1 0 0,24-20 1,-16 7-2920,13-10-11561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3.773"/>
    </inkml:context>
    <inkml:brush xml:id="br0">
      <inkml:brushProperty name="width" value="0.05" units="cm"/>
      <inkml:brushProperty name="height" value="0.05" units="cm"/>
    </inkml:brush>
  </inkml:definitions>
  <inkml:trace contextRef="#ctx0" brushRef="#br0">1 45 11928,'28'12'43,"5"-2"2315,-36-12-2043,3 2-303,-1 0 0,1 0 0,0 0 0,0 0 0,-1 0 0,1 0 0,0 0 1,0 0-1,0 0 0,0 0 0,-1-1 0,1 1 0,0 0 0,0 0 0,0 0 0,0 0 0,-1 0 0,1 0 0,0-1 1,0 1-1,0 0 0,0 0 0,0 0 0,0 0 0,0-1 0,-1 1 0,1 0 0,0 0 0,0 0 0,0-1 0,0 1 1,0 0-1,0 0 0,0 0 0,0-1 0,0 1 0,0 0 0,0 0 0,0-1 0,0 1 0,0 0 0,1 0 0,2-2 18,0 1 0,1 0-1,-1 0 1,1 0 0,0 1 0,-1-1-1,7 1 1,121-23 649,-5 2 1162,-122 21-2058,0 0 0,-1-1 0,1 1 0,0-1 0,-1 0 0,1 0 0,3-2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4.515"/>
    </inkml:context>
    <inkml:brush xml:id="br0">
      <inkml:brushProperty name="width" value="0.05" units="cm"/>
      <inkml:brushProperty name="height" value="0.05" units="cm"/>
    </inkml:brush>
  </inkml:definitions>
  <inkml:trace contextRef="#ctx0" brushRef="#br0">220 25 8160,'0'0'170,"0"-1"0,0 1 1,0-1-1,0 1 0,0-1 0,0 0 1,0 1-1,0-1 0,1 1 0,-1-1 1,0 1-1,0-1 0,1 1 0,-1-1 1,0 1-1,0-1 0,1 1 0,-1-1 1,1 1-1,-1-1 0,0 1 0,1 0 1,-1-1-1,1 1 0,-1 0 0,2-1 1,1-1 450,-2 1-46,-1 0-490,0 1 1,-1-1-1,1 1 1,0-1-1,-1 1 1,1-1-1,0 1 1,-1 0-1,1-1 1,0 1-1,-1-1 1,1 1-1,-1 0 1,1-1-1,-1 1 1,1 0-1,-1-1 1,1 1-1,-1 0 1,1 0-1,-1 0 1,1-1-1,-1 1 1,0 0-1,1 0 1,-1 0-1,1 0 1,-1 0-1,1 0 1,-1 0-1,0 0 1,1 0-1,-2 1 1,-23 2 542,20-3-314,-97 18 1605,114-13-1726,15 2-278,-24-6 81,96 23-131,-68-16 132,-29-7 3,24 8 0,-22-7 1,41 17 61,-42-17-58,-1-1 1,1 1-1,-1 0 0,1 0 1,-1 0-1,0 0 0,0 0 1,0 0-1,0 1 1,-1-1-1,1 1 0,0-1 1,-1 1-1,2 3 0,-3-4 7,1-1 0,-1 1 0,0-1-1,0 1 1,0-1 0,0 1 0,0-1-1,-1 1 1,1-1 0,0 1 0,-1-1-1,1 0 1,-1 1 0,1-1 0,-1 1-1,0-1 1,1 0 0,-3 3 0,-16 17 7,-4 3-13,-17 11-1,32-30 3,1 1 0,-1-1-1,0-1 1,-1 1-1,1-1 1,-1-1 0,1 1-1,-1-2 1,0 1-1,0-1 1,0 0 0,-1-1-1,1 0 1,0-1-1,-1 0 1,1 0 0,0-1-1,0 0 1,-1-1-1,1 0 1,-16-5 0,20 3 35,-1 1 1,0-1 0,1 0 0,0 0-1,0-1 1,0 1 0,1-1 0,0 0-1,-5-7 1,6 8-20,2 3-1,0 0-1,0 0 0,1-1 1,-1 1-1,0 0 0,1-1 1,-1 1-1,1-1 0,-1 1 0,1-1 1,-1-2-1,2-27 209,-1 30-224,0-2-51,1 1 0,0 0 0,-1-1-1,1 1 1,0 0 0,0 0-1,1 0 1,-1 0 0,0 0 0,1 0-1,-1 0 1,1 0 0,0 0 0,-1 1-1,1-1 1,0 1 0,4-3-1,1-2-1817,16-13-10850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4.870"/>
    </inkml:context>
    <inkml:brush xml:id="br0">
      <inkml:brushProperty name="width" value="0.05" units="cm"/>
      <inkml:brushProperty name="height" value="0.05" units="cm"/>
    </inkml:brush>
  </inkml:definitions>
  <inkml:trace contextRef="#ctx0" brushRef="#br0">29 0 13360,'0'0'0,"-5"3"0,-4 2 0,-6 2-9544</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5.226"/>
    </inkml:context>
    <inkml:brush xml:id="br0">
      <inkml:brushProperty name="width" value="0.05" units="cm"/>
      <inkml:brushProperty name="height" value="0.05" units="cm"/>
    </inkml:brush>
  </inkml:definitions>
  <inkml:trace contextRef="#ctx0" brushRef="#br0">33 161 11208,'-32'17'1473,"50"-22"1198,-17 5-2622,-1 0 0,0 0 1,1 0-1,-1 0 0,1 0 1,-1 0-1,0 0 1,1 0-1,-1 0 0,1 0 1,-1 1-1,0-1 0,1 0 1,-1 0-1,1 0 1,-1 0-1,0 1 0,1-1 1,-1 0-1,0 0 0,1 1 1,-1-1-1,0 0 1,0 0-1,1 1 0,-1-1 1,0 0-1,0 1 0,1-1 1,4 17 910,-2 19-218,-3 103-166,1-137-594,0-6 184,3-7-2582,-3-5-9163</inkml:trace>
  <inkml:trace contextRef="#ctx0" brushRef="#br0" timeOffset="1">90 0 14256,'-5'57'213,"4"-51"854,1-8-1,0 1-1039,-4-32 2109,4 32-2094,0 0-1,0 0 1,-1 1-1,1-1 1,0 0 0,0 0-1,0 0 1,0 0-1,0 0 1,1 0 0,-1 1-1,0-1 1,0 0-1,0 0 1,1 0 0,-1 0-1,1 1 1,-1-1-1,0 0 1,1 0 0,-1 1-1,1-1 1,0 0-1,-1 1 1,1-1 0,-1 0-1,1 1 1,0-1-1,0 1 1,-1-1 0,1 1-1,0 0 1,1-1-1,-1 1-54,0 1 0,1-1 0,-1 1 0,0-1 0,1 1 0,-1-1 0,0 1 0,0 0 0,1 0 0,1 2 0,2 1-2024,12 7-10402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6.112"/>
    </inkml:context>
    <inkml:brush xml:id="br0">
      <inkml:brushProperty name="width" value="0.05" units="cm"/>
      <inkml:brushProperty name="height" value="0.05" units="cm"/>
    </inkml:brush>
  </inkml:definitions>
  <inkml:trace contextRef="#ctx0" brushRef="#br0">98 200 3768,'28'-13'373,"-28"13"-360,0 0 0,0 1 1,0-1-1,0 0 0,0 0 1,0 0-1,0 0 0,0 0 0,1 0 1,-1 0-1,0 0 0,0 0 1,0 0-1,0 0 0,0 0 0,0 0 1,0 0-1,0 0 0,0 1 1,0-1-1,0 0 0,0 0 0,0 0 1,0 0-1,0 0 0,0 0 1,0 0-1,0 0 0,0 0 0,0 0 1,0 1-1,0-1 0,0 0 1,0 0-1,0 0 0,0 0 1,0 0-1,0 0 0,0 0 0,0 0 1,0 0-1,0 1 0,0-1 1,0 0-1,0 0 0,0 0 0,0 0 1,0 0-1,0 0 0,0 0 1,0 0-1,0 0 0,-1 0 0,1 0 1,0 0-1,0 0 0,0 0 1,0 1-1,0-1 0,-12 13 349,12-13-337,-1 1 0,0 0 0,1-1 0,-1 1 0,1 0 0,-1-1 1,1 1-1,-1 0 0,1 0 0,-1 0 0,1 0 0,0-1 0,-1 1 0,1 0 0,0 0 0,0 0 1,0 0-1,0 0 0,0 0 0,0 0 0,0 0 0,0-1 0,0 1 0,0 0 0,0 0 0,1 1 0,0 0 146,0 0 0,1 1-1,-1-1 1,0-1 0,1 1 0,-1 0-1,1 0 1,0 0 0,3 2-1,2 1 297,-1-1-1,1 0 0,0 0 0,13 5 1,-15-8-147,1 0 0,0 0 1,0 0-1,-1 0 0,1-1 0,0 0 1,0 0-1,0-1 0,-1 0 0,1 0 1,9-3-1,-5 1 297,0-1-1,1 0 1,-1-1 0,17-11-1,-19 10-317,0 0-1,-1-1 0,0 0 1,-1 0-1,1-1 1,6-10-1,-2 2 226,-6 10-349,-1 0-1,0 0 0,0-1 0,-1 1 1,4-10-1,-6 13-120,0 0 1,0 1-1,0-1 0,-1 0 1,0 0-1,1 0 1,-1 0-1,0 0 0,-1 1 1,1-1-1,0 0 1,-1 0-1,1 0 1,-1 0-1,-2-5 0,1 5-7,-1-1 0,1 0 0,-1 1 0,0 0 0,0-1 0,0 1 0,0 0 0,0 1 0,-1-1 0,1 1 0,-1-1 0,-4-1 0,-1-1 46,-1 1 0,1 0-1,-1 1 1,-12-3 0,19 5-90,0 0 0,1 0-1,-1 0 1,0 1 0,0-1 0,0 1 0,0 0 0,0 0-1,0 0 1,0 0 0,-3 1 0,-3 0-1,-19-1 14,20-1-4,0 1 1,0 0 0,0 0 0,0 1-1,-1 0 1,1 1 0,1-1-1,-1 2 1,0-1 0,0 1-1,1 0 1,0 0 0,-13 8-1,12-6-8,-1 1 0,0 0 0,1 0 0,0 1 0,1 0 0,-1 0 0,-8 12 0,-2 2 15,15-18 16,1 1-1,0-1 1,0 1 0,0 0-1,1 0 1,-1 0 0,1 0-1,0 0 1,0 0 0,0 0-1,0 0 1,1 0 0,0 0-1,0 1 1,0-1 0,0 0-1,1 0 1,-1 0 0,3 7-1,1-4-15,0 0 1,0 0-1,1-1 0,0 0 0,0 0 0,0 0 1,1-1-1,-1 1 0,1-1 0,1-1 0,-1 1 0,9 4 1,-11-8-12,-1 1 0,0-1 0,0 0 0,1 0 0,-1 0 0,1 0 1,-1-1-1,1 1 0,-1-1 0,1 0 0,-1 0 0,1 0 0,3-1 1,-1 0 3,5 1-2,-7 0-6,0 0 0,0 0 1,-1 0-1,1-1 0,0 0 1,5-1-1,4-3 1,0-1 1,23-14-1,8-14-118,-28 21-2688,34-27-11772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6.460"/>
    </inkml:context>
    <inkml:brush xml:id="br0">
      <inkml:brushProperty name="width" value="0.05" units="cm"/>
      <inkml:brushProperty name="height" value="0.05" units="cm"/>
    </inkml:brush>
  </inkml:definitions>
  <inkml:trace contextRef="#ctx0" brushRef="#br0">38 1 15152,'0'0'0,"-8"21"0,-4 12 0,-6 21-10888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6.799"/>
    </inkml:context>
    <inkml:brush xml:id="br0">
      <inkml:brushProperty name="width" value="0.05" units="cm"/>
      <inkml:brushProperty name="height" value="0.05" units="cm"/>
    </inkml:brush>
  </inkml:definitions>
  <inkml:trace contextRef="#ctx0" brushRef="#br0">97 59 8520,'-13'65'-91,"14"-133"-460,-1 50 4243,0 15-3238,0 1-1,0-1 1,0 1-1,0-1 1,0 1 0,0-1-1,1 1 1,-1-1 0,1 1-1,0 0 1,0-1 0,-1 1-1,4-3 1714,-11 27-895,-62 313 629,61-290-1790,4-11 20,1 0 1,2 42 0,1-52 16,0-24-149,0 0 1,0 0 0,0 1 0,0-1 0,0 0 0,0 0 0,0 0-1,0 0 1,0 1 0,0-1 0,0 0 0,0 0 0,1 0-1,-1 0 1,0 0 0,0 1 0,0-1 0,0 0 0,0 0 0,0 0-1,0 0 1,1 0 0,-1 0 0,0 0 0,0 0 0,0 0-1,0 1 1,0-1 0,1 0 0,-1 0 0,0 0 0,0 0 0,0 0-1,0 0 1,1 0 0,-1 0 0,0 0 0,0 0 0,0 0-1,0 0 1,1 0 0,-1 0 0,0 0 0,0 0 0,0-1 0,0 1-1,1 0 1,-1 0 0,0 0 0,0 0 0,0 0 0,0 0-1,0 0 1,0 0 0,1-1 0,-1 1 0,0 0 0,0 0 0,0 0-1,8-7-10,-8 7 12,10-10-2853</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2:57.471"/>
    </inkml:context>
    <inkml:brush xml:id="br0">
      <inkml:brushProperty name="width" value="0.05" units="cm"/>
      <inkml:brushProperty name="height" value="0.05" units="cm"/>
    </inkml:brush>
  </inkml:definitions>
  <inkml:trace contextRef="#ctx0" brushRef="#br0">80 84 3320,'-9'11'295,"2"1"4735,7-12-4991,0 1 0,0 0 0,1-1 0,-1 1-1,0-1 1,1 1 0,-1-1 0,0 1 0,1-1 0,-1 1 0,1-1 0,-1 1-1,1-1 1,-1 1 0,1-1 0,-1 0 0,1 1 0,0-1 0,-1 0 0,1 1 0,-1-1-1,1 0 1,0 0 0,0 1 0,9 3 532,-1-1 0,1 1 0,0-1-1,0-1 1,0 0 0,0 0 0,0-1 0,1-1 0,-1 1 0,0-2-1,0 1 1,11-3 0,4-3 656,-19 5-1008,0 0-1,0 0 1,0 0-1,-1-1 1,1 0-1,-1-1 1,1 1 0,-1-1-1,0 0 1,0 0-1,0 0 1,0-1-1,-1 0 1,8-8-1,-7 7-121,-2 2-34,-1 1 0,0 0 1,0-1-1,0 0 0,0 1 1,0-1-1,0 0 0,-1 0 1,1 0-1,-1 0 0,0 0 0,0 0 1,1-7-1,-2 9-36,0-1 0,-1 1 1,1 0-1,0 0 0,-1 0 0,1-1 0,-1 1 1,0 0-1,1 0 0,-1 0 0,0 0 0,0 0 0,1 0 1,-1 0-1,0 0 0,0 0 0,0 1 0,0-1 1,0 0-1,0 0 0,-1 1 0,1-1 0,0 1 1,0-1-1,0 1 0,-2-1 0,-26-5 178,21 6-172,-1-2 2,1 2 1,-1-1-1,0 1 0,0 0 1,1 1-1,-1 0 0,0 1 1,1-1-1,-15 6 0,-7 5 85,-44 23-1,51-24-88,12-6-22,4 1-7,-14 14 3,18-18-2,0 1 0,1 1 1,-1-1-1,0 0 1,1 1-1,0-1 0,0 1 1,0 0-1,0-1 1,1 1-1,-1 0 0,1 0 1,0 0-1,0 0 1,0 1-1,1-1 1,0 0-1,0 0 0,0 0 1,0 1-1,0-1 1,1 0-1,0 0 0,0 0 1,0 0-1,2 6 1,-1-7-4,-1 1 0,1-1 0,0 1 0,-1-1 1,2 0-1,-1 0 0,0 0 0,1 0 0,-1 0 1,5 3-1,-1-1-2,-4-3 0,0-1 0,-1 1 0,1-1 0,0 1 0,0-1 0,0 0 0,0 1 0,5 1 0,2 1 0,23 13 0,-13-9-9,38 12 0,-30-14 9,-19-7 2,-2-1 0,6 1 38,0-2 0,0 0 0,0-1 0,20-8 0,1-1 23,-32 13-48,9-10 25,-1-1-3018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6:42:58.267"/>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8.878"/>
    </inkml:context>
    <inkml:brush xml:id="br0">
      <inkml:brushProperty name="width" value="0.05" units="cm"/>
      <inkml:brushProperty name="height" value="0.05" units="cm"/>
    </inkml:brush>
  </inkml:definitions>
  <inkml:trace contextRef="#ctx0" brushRef="#br0">155 0 14344,'-4'9'31,"3"-7"167,0 0 0,0-1-1,1 1 1,-1 0-1,1 0 1,-1 0 0,1 0-1,-1 0 1,1 3 0,0-5-99,0 0 0,0 0 0,-1 0 0,1-1 0,0 1 0,0 0 1,0 0-1,0 0 0,-1 0 0,1 0 0,0 0 0,0 0 0,0 0 1,0-1-1,-1 1 0,1 0 0,0 0 0,0 0 0,0 0 0,0 0 1,0-1-1,0 1 0,0 0 0,0 0 0,-1 0 0,1 0 0,0-1 1,0 1-1,0 0 0,0 0 0,0 0 0,0-1 0,0 1 0,0 0 1,0 0-1,0 0 0,0-1 0,0 1 0,0 0 0,0 0 0,0 0 1,1 0-1,-1-1 0,0 1 0,0 0 0,0 0 0,0 0 0,0 0 1,0-1-1,0 1 0,1 0 0,-1 0 0,0 0 0,0 0 1,0 0-1,0-1 0,0 1 0,1 0 0,-1 0 0,0 0 0,-4 0-63,-1 0-1,0 0 0,1 1 1,-1 0-1,0 0 0,1 0 1,-1 0-1,1 1 0,0-1 1,-1 1-1,1 0 0,0 1 1,0-1-1,0 1 0,-5 4 1,6-5-36,-18 15 3,17-13-4,1-2 2,1 1 0,0-1-1,-1 0 1,1 1 0,0-1 0,0 1-1,0 0 1,1-1 0,-1 1-1,-1 5 1,-2 3 7,3-7 6,0 1-1,0-1 0,1 0 0,0 0 0,-1 1 1,1 4-1,0-7-8,1-1 0,0 1 0,0 0 0,0 0 0,1-1-1,-1 1 1,0 0 0,1 0 0,-1-1 0,1 1 0,-1 0 0,1-1 0,0 1 0,0-1 0,-1 1 0,1-1 0,0 1 0,1-1-1,-1 1 1,1 0 0,1 1 25,0-1-1,0 0 1,0 0-1,1 0 1,-1-1-1,0 1 1,1-1-1,-1 0 0,1 0 1,-1 0-1,1 0 1,-1-1-1,1 1 1,0-1-1,-1 0 1,1 0-1,0 0 1,-1 0-1,1-1 1,0 0-1,-1 0 1,6-1-1,8-4 264,-1-1 0,1 0 0,20-14 0,-31 18-211,4-3 150,0-1-1,18-15 0,-24 18-175,0 0 0,-1 1 0,1-1 0,-1 0 0,0-1 0,0 1 0,0-1 0,0 1 0,2-7 0,-5 10-34,0-1 0,0 1-1,0-1 1,1 1 0,-2-1 0,1 1 0,0-1 0,0 1 0,0-1 0,-1 1 0,1-1 0,-1 1 0,1-1 0,-1 1 0,0 0 0,1-1 0,-1 1 0,0 0 0,0 0 0,0-1 0,0 1 0,0 0 0,0 0 0,0 0 0,-2-1 0,-1-1 26,1 1 0,-1-1 0,0 1 0,0 0 0,0 0 0,0 0 0,-8-2 0,-1 0 14,9 3-40,1 0-1,0 0 1,0 1 0,-1-1 0,1 1-1,-1-1 1,-3 1 0,-8 2 8,0 0 1,-22 7-1,15-1 558,6 1-4730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3:01.345"/>
    </inkml:context>
    <inkml:brush xml:id="br0">
      <inkml:brushProperty name="width" value="0.05" units="cm"/>
      <inkml:brushProperty name="height" value="0.05" units="cm"/>
    </inkml:brush>
  </inkml:definitions>
  <inkml:trace contextRef="#ctx0" brushRef="#br0">506 167 5920,'5'11'472,"-2"-5"1434,-9-9 273,-6-5-1104,10 7-588,-14-8 826,16 9-1266,-1 0 0,1-1 0,0 1 0,-1 0-1,1 0 1,-1 0 0,1 0 0,0-1 0,-1 1-1,1 0 1,-1 0 0,1 0 0,0 0 0,-1 0-1,1 0 1,-1 0 0,1 0 0,-1 0 0,1 0-1,0 0 1,-1 1 0,1-1 0,-1 0 0,1 0-1,0 0 1,-1 0 0,1 1 0,-1-1 0,1 0-1,0 0 1,-1 1 0,1 0 0,-1-1 200,1 1-214,1 0 0,-1-1 1,0 1-1,0 0 1,0-1-1,1 1 0,-1 0 1,0-1-1,1 1 1,-1 0-1,1-1 1,-1 1-1,1-1 0,-1 1 1,1-1-1,-1 1 1,1-1-1,-1 1 1,1-1-1,0 1 0,-1-1 1,1 0-1,0 0 1,-1 1-1,1-1 0,0 0 1,-1 0-1,1 1 1,0-1-1,0 0 1,-1 0-1,2 0 0,32 0 224,-32 0-193,11-1 66,-1-1-1,0 0 1,0-1-1,0-1 1,0 0-1,0 0 0,-1-1 1,0 0-1,0-1 1,0 0-1,0-1 1,-1-1-1,-1 1 0,16-16 1,-23 22-89,-1-1 0,0 1 0,0 0 0,0-1 1,0 1-1,0-1 0,0 1 0,-1-1 0,1 0 1,0 1-1,-1-1 0,1 1 0,-1-1 0,0 0 0,1 0 1,-1 1-1,0-1 0,0 0 0,0 0 0,0 1 1,0-1-1,-1 0 0,1 1 0,0-1 0,-1 0 0,0 1 1,1-1-1,-1 0 0,0 1 0,0-1 0,-1-2 1,-1 1 18,1 0 1,-1 0-1,0 1 1,0-1-1,0 1 1,0-1 0,0 1-1,-1 0 1,1 0-1,-1 0 1,1 1 0,-1-1-1,0 1 1,-4-1-1,-7 0 56,-1 0 1,-1 1-1,1 1 0,0 0 0,0 1 0,0 1 0,0 0 0,0 1 0,1 1 0,-1 1 0,1 0 0,0 1 1,-15 8-1,18-7-75,1 0 0,-1 0 1,1 2-1,-17 16 0,23-20-16,1 0-1,-1 0 0,1 0 1,0 1-1,1 0 0,-1 0 1,1 0-1,0 0 1,1 0-1,-3 11 0,4-15-19,1 0-1,0 1 0,0-1 0,0 0 1,0 1-1,0-1 0,0 0 1,1 1-1,-1-1 0,1 0 0,0 0 1,-1 1-1,1-1 0,0 0 1,0 0-1,0 0 0,1 0 0,1 3 1,8 3-3,-4-6 4,-1 0 0,1 0 0,0-1 0,0 0 0,0-1 0,0 0-1,0 0 1,0 0 0,11-3 0,21-2 1,-13-1 4,-2-1 0,1-2 1,26-12-1,-40 16-8,-1 1-1,-3 1 8,25-17 0,9-12 6,-41 32-16,2 0 4,-2 13 2,-32 189 94,28-157 39,-15 74 0,2-63-61,-39 81 7,29-90-82,-2 2 2,-3 2-2,-61 73-27,64-87 13,24-31 10,1-1 0,-1 0 1,-1 0-1,1-1 0,-1 1 0,1-1 0,-9 4 0,3-1 0,9-6 0,0 1 1,1-1-1,-1 0 1,0 0-1,0 0 1,0 0-1,-1 0 1,1 0-1,0 0 1,0-1-1,-5 2 1,-1-1-1,5 0 1,-1-1 0,0 1 0,1-1 0,-1 0 0,1 0 0,-1 0 0,-4-1 0,2 0 0,1 0 0,0-1 0,0 0 0,0 0 0,-6-3 0,-28-21 2,1-11 3,4-9-2,26 34-2,2 0 1,-8-19 0,-4-30 1,15 42 3,0-1 0,1 1 1,1 0-1,1-1 0,0 0 1,2 1-1,5-29 0,-4 29-3,-2 12 0,0 0 0,1 0 0,0 0 0,0 1-1,7-14 1,5-8 5,1 0-1,1 0 1,2 1-1,22-26 1,-27 38-8,-4 5-7,-1 1 0,1 1 0,13-10 0,14-10-177,56-33 0,-19 19-2884,10-4-10865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3:02.275"/>
    </inkml:context>
    <inkml:brush xml:id="br0">
      <inkml:brushProperty name="width" value="0.05" units="cm"/>
      <inkml:brushProperty name="height" value="0.05" units="cm"/>
    </inkml:brush>
  </inkml:definitions>
  <inkml:trace contextRef="#ctx0" brushRef="#br0">38 195 2072,'3'-33'212,"-3"33"-166,0 0 1,0 0-1,1-1 1,-1 1-1,0 0 0,0 0 1,1 0-1,-1 0 1,0 0-1,0-1 1,0 1-1,1 0 0,-1 0 1,0 0-1,1 0 1,-1 0-1,0 0 0,0 0 1,1 0-1,-1 0 1,0 0-1,0 0 1,1 0-1,-1 0 0,0 0 1,0 0-1,1 0 1,-1 0-1,0 0 0,0 1 1,1-1-1,-1 0 1,0 0-1,0 0 1,1 0-1,-1 0 0,0 1 1,0-1-1,0 0 1,0 0-1,1 0 0,-1 1 1,0-1 77,34 31 2380,-33-29-2342,0-1 0,1 0 0,-1 0 0,1 0 0,-1 0 0,1 0 0,-1 0 0,1 0 0,-1 0 0,1 0 1,0-1-1,-1 1 0,1-1 0,0 1 0,0-1 0,-1 0 0,1 0 0,3 1 0,-1-1 82,1-1 0,-1 1 0,1-1 0,-1 0 0,1 0 1,5-2-1,7-4 627,1 0 1,-1-2-1,0 0 1,-1-1 0,0 0-1,14-14 1,25-28 2137,-55 51-2960,1 1 1,-1-1-1,1 0 1,-1 0-1,1 1 0,-1-1 1,1 0-1,-1 0 1,0 0-1,0 0 0,1 1 1,-1-1-1,0 0 1,0 0-1,0 0 0,0 0 1,0 0-1,0 0 1,0 0-1,0 0 0,0 1 1,-1-1-1,1 0 1,0 0-1,-1 0 1,1-1-1,-13-19 761,9 18-766,0 0-1,0 0 1,-1 0-1,1 1 1,-1-1-1,0 1 1,0 0 0,0 1-1,0-1 1,0 1-1,0 0 1,0 0-1,0 0 1,0 1 0,0 0-1,-8 1 1,-1-1-26,0 2 0,0 0 0,0 1 0,1 0 0,-17 7 0,18-5-1,0 0 0,1 1 1,-1 0-1,1 0 0,1 1 0,0 1 0,0 0 0,0 1 0,1-1 0,-13 17 0,20-22-11,0 1 0,0 0 1,1 0-1,-1 0 0,1 0 0,0 1 0,0-1 0,1 0 0,-1 0 0,1 1 0,0-1 0,0 0 1,1 5-1,-1-1-1,2-1 0,-1 0 1,1 0-1,0 0 0,1 0 1,5 11-1,-7-16-5,0 0 0,0 0 0,0 1 0,0-1 0,0 0 0,1-1 1,-1 1-1,1 0 0,-1 0 0,1 0 0,0-1 0,2 2 0,0 1-2,-3-4 1,0 1 0,-1-1 0,1 0 0,0 1 0,0-1 0,-1 0 1,1 0-1,0 1 0,0-1 0,-1 0 0,1 0 0,0 0 0,0 0 0,-1 0 1,1 0-1,0 0 0,0 0 0,-1-1 0,1 1 0,1-1 0,0 1 0,18-5-1,-12 4 2,33-21 2,-32 17-1,36-27 6,-4-1-1,-14 13 140,-17 13-39,-1 0-1,0-1 1,10-10-1,-14 13-19,-8 15 73,-1 0-89,1-1 1,0 1-1,-3 20 0,4-16-77,1 0-1,0 0 0,1 1 1,3 19-1,-1-34 5,0 1 1,0 0-1,0 0 0,0-1 1,1 0-1,-1 1 0,0-1 1,0 0-1,0 0 0,1 0 1,2 0-1,-2-1-26,-1 1 0,1-1 0,0 0 0,-1 1 0,1-1 0,0-1 0,-1 1 0,1 0 0,-1-1 0,0 1 0,1-1-1,-1 1 1,2-3 0,11-7-2687,26-13-12571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3:03.154"/>
    </inkml:context>
    <inkml:brush xml:id="br0">
      <inkml:brushProperty name="width" value="0.05" units="cm"/>
      <inkml:brushProperty name="height" value="0.05" units="cm"/>
    </inkml:brush>
  </inkml:definitions>
  <inkml:trace contextRef="#ctx0" brushRef="#br0">58 118 13000,'-8'10'125,"-9"9"806,17-19-910,0 0 1,0 0 0,-1 0-1,1 0 1,0 0 0,0 0-1,-1 0 1,1 0 0,0 0-1,0 0 1,0-1 0,-1 1-1,1 0 1,0 0 0,0 0-1,-1 0 1,1 0 0,0 0-1,0 0 1,0 0 0,0-1-1,-1 1 1,1 0 0,0 0-1,0 0 1,0 0 0,0-1-1,0 1 1,0 0 0,-1 0-1,1 0 1,0-1 0,0 1-1,0 0 1,0 0 0,0-1-1,0 1 1,0 0 0,0 0-1,0 0 1,0-1 0,0 1-1,0 0 1,0 0 0,0-1-1,0 1 1,0 0 0,-1-12 256,1 12-247,-6 35-118,3-26 82,1 1-1,0 0 1,-1 10 0,2 40-48,-3-44 2214,1-25-1174,2-20-557,1 29-427,0-13 254,1 0 1,0 0-1,1 1 1,1-1-1,0 0 1,0 1 0,1 0-1,1 0 1,0 0-1,1 0 1,11-16-1,-16 26-252,0 1 0,0 0 0,-1 0 1,1-1-1,1 1 0,-1 0 0,0 0 0,0 0 0,0 0 0,0 1 0,1-1 0,-1 0 0,0 0 0,1 1 0,-1-1 0,1 1 0,-1-1 0,3 1 0,-2 0-4,-1 0-1,0 0 0,0 0 0,1 1 0,-1-1 1,0 1-1,0-1 0,0 1 0,0-1 1,0 1-1,0 0 0,1 0 0,-1-1 1,-1 1-1,1 0 0,0 0 0,0 0 0,0 0 1,0 0-1,-1 0 0,2 1 0,8 21-1,-3 13-12,-6-31 10,-1 0 0,1 0-1,0 0 1,1 0-1,2 8 1,5-1-18,-8-11 19,-1 0 0,0 0 0,1 0-1,-1-1 1,1 1 0,0 0 0,-1 0 0,1-1 0,0 1 0,-1 0-1,1 0 1,0-1 0,0 1 0,0-1 0,0 1 0,-1-1 0,1 1 0,0-1-1,0 0 1,0 1 0,0-1 0,0 0 0,0 0 0,0 1 0,0-1-1,2 0 1,-2 0 2,0 0 0,0 0 0,0 0 0,0 0 0,0 1 0,0-1 0,0-1 0,0 1 0,0 0 0,-1 0 0,1 0 0,0 0 0,0-1 0,0 1 0,0 0 0,0-1 0,0 1 0,0-1 0,0 1 0,1-2 0,1 0 0,1 0 2,0 1-1,-1-1 1,1 0-1,0 0 1,-1 0-1,1 0 1,-1-1 0,1 1-1,2-4 1,10-8 16,3-1 43,-1 0 1,0-1 0,-1-1 0,-1 0 0,15-22-1,-25 31-10,-3 5-25,-1 1 1,0-1 0,0 0-1,0 1 1,-1-1 0,1 0 0,-1-1-1,0 1 1,2-5 0,-3 7-21,-5 18 28,-4 5-14,2 0 0,0 1 0,1 0 0,2 0 0,0 0 0,0 24 0,4 23-18,0-34-2,4-47 623,1 2-3665,-5 9 2689,9-20-13506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3:03.488"/>
    </inkml:context>
    <inkml:brush xml:id="br0">
      <inkml:brushProperty name="width" value="0.05" units="cm"/>
      <inkml:brushProperty name="height" value="0.05" units="cm"/>
    </inkml:brush>
  </inkml:definitions>
  <inkml:trace contextRef="#ctx0" brushRef="#br0">0 10 816,'0'0'0,"20"-3"0,10 1 0,21-2-136</inkml:trace>
  <inkml:trace contextRef="#ctx0" brushRef="#br0" timeOffset="1">8 28 1352,'0'0'0,"9"-2"0,6-1 0,9-1-536</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3:03.821"/>
    </inkml:context>
    <inkml:brush xml:id="br0">
      <inkml:brushProperty name="width" value="0.05" units="cm"/>
      <inkml:brushProperty name="height" value="0.05" units="cm"/>
    </inkml:brush>
  </inkml:definitions>
  <inkml:trace contextRef="#ctx0" brushRef="#br0">99 133 4040,'14'-2'779,"-1"0"0,1-1 0,-1-1 0,1 0 0,-1 0 0,0-1 0,14-9 0,-21 11-289,0 0 0,-1-1 0,1 0 0,-1 0 0,0 0 0,6-8 0,-9 11-337,-1-1 0,1 1 0,-1-1-1,0 1 1,0-1 0,0 1 0,0-1 0,0 0 0,0 0 0,0 0 0,-1 1 0,1-1 0,-1 0 0,1 0 0,-1 0 0,0 0 0,0 0 0,0 0 0,0 0 0,0 0 0,0 0 0,-1-3-1,0 3-58,-1 1 0,1 0 0,0-1 0,-1 1 0,0 0 0,1 0 0,-1 0 0,0 0 0,1 0 0,-1 0 0,0 0 0,0 1 0,0-1 0,0 1 0,0-1-1,0 1 1,0 0 0,0 0 0,0 0 0,1 0 0,-4 0 0,-39 3 843,24 1-737,1 1 0,-1 0 0,1 1 0,-34 17 0,49-21-177,-1 1 1,1 0-1,0 0 0,-1 1 0,2-1 0,-1 1 0,0 0 0,1 0 0,-1 0 0,1 0 1,0 1-1,1-1 0,-1 1 0,-3 9 0,4-6 12,1 1 0,0-1 0,1 1 1,0-1-1,0 1 0,0-1 0,1 0 0,3 11 0,-3-15-14,-1 0-14,1 0-1,0 0 0,1 0 1,-1 0-1,1 0 1,-1-1-1,1 1 0,1 0 1,-1-1-1,0 1 1,1-1-1,-1 0 0,1 0 1,0 0-1,0 0 1,1 0-1,-1-1 0,0 0 1,1 1-1,6 2 0,-1-1 4,0-1 0,0 0 0,0-1 0,0 0 0,1 0 0,-1-1 0,1 0 0,11 0 0,21-5-6,-33 2 34,1 0-1,-1-1 0,0 0 1,0-1-1,-1 0 0,1 0 1,7-6-1,6-5-1828,33-32 1,3-3-11143</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3:04.300"/>
    </inkml:context>
    <inkml:brush xml:id="br0">
      <inkml:brushProperty name="width" value="0.05" units="cm"/>
      <inkml:brushProperty name="height" value="0.05" units="cm"/>
    </inkml:brush>
  </inkml:definitions>
  <inkml:trace contextRef="#ctx0" brushRef="#br0">50 107 8696,'-5'22'2033,"3"-17"-455,2-14-481,5-30 1079,-3 30-1591,0 0 0,-1-1 0,0 1 0,-1-1 0,-1-16 0,1 26-528,0-1 0,0 1 1,0-1-1,0 1 0,0-1 0,0 1 0,0-1 0,0 1 1,-1-1-1,1 0 0,0 1 0,0-1 0,0 1 0,0 0 0,-1-1 1,1 1-1,0-1 0,-1 1 0,1-1 0,0 1 0,-1 0 1,1-1-1,0 1 0,-1-1 0,1 1 0,-1-1 0,-6 13 676,-2 26-447,8-36-244,-8 39 76,1-1 1,2 1-1,2 0 0,2 0 0,1 1 1,8 61-1,2 7-70,-6-62-28,-2-19-12,-1-29-13,0 0 1,0 0-1,1 0 0,-1 0 1,0 0-1,0 0 0,0 0 1,0 0-1,0 0 0,0-1 1,0 1-1,1 0 0,-1 0 1,0 0-1,0 0 0,0 0 1,0 0-1,0 0 0,1 0 1,-1 0-1,0 0 0,0 0 1,0 0-1,0 0 0,0 0 1,0 0-1,1 1 0,-1-1 1,0 0-1,0 0 0,0 0 1,0 0-1,0 0 0,0 0 1,0 0-1,0 0 0,1 0 1,-1 0-1,0 0 0,0 1 1,0-1-1,0 0 0,0 0 1,0 0-1,0 0 0,0 0 0,0 0 1,0 0-1,0 1 0,0-1 1,0 0-1,0 0 0,0 0 1,0 0-1,0 0 0,0 1 1,0-1-1,0 0 0,0 0 1,0 0-1,0 0 0,0 0 1,0 0-1,0 0 0,0 1 1,0-1-1,0 0 0,4-6-2221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3:04.909"/>
    </inkml:context>
    <inkml:brush xml:id="br0">
      <inkml:brushProperty name="width" value="0.05" units="cm"/>
      <inkml:brushProperty name="height" value="0.05" units="cm"/>
    </inkml:brush>
  </inkml:definitions>
  <inkml:trace contextRef="#ctx0" brushRef="#br0">200 34 6816,'-15'6'1,"13"-4"11,-1-1 1,0 0-1,0 1 1,0-1-1,0 0 1,0-1-1,0 1 1,-5 0-1,11-5-310,10-5 1775,5-5 5488,-48 20-3853,10 3-2873,2 1 0,-1 0 1,1 2-1,1 0 0,-24 22 1,38-28-208,-1 0-1,1 1 1,1-1 0,-1 0 0,1 1-1,0 0 1,1-1 0,-1 1 0,1 0 0,0 9-1,1-15-14,0 3-7,-1-1-1,1 0 0,0 0 0,1 0 0,-1 1 1,0-1-1,1 0 0,0 0 0,0 0 1,0 0-1,0 0 0,0 0 0,0 0 0,1 0 1,-1-1-1,1 1 0,0 0 0,0-1 1,0 1-1,0-1 0,1 0 0,-1 0 0,1 0 1,-1 0-1,1 0 0,-1 0 0,1-1 1,3 2-1,3 0-1,-1 1 1,1-2-1,-1 1 1,1-2-1,0 1 1,0-1-1,0 0 0,0-1 1,13 0-1,6-4 7,46-9 0,-71 12-14,-1 0 1,0 1-1,1-1 0,-1 0 1,0 0-1,1 0 1,-1 0-1,0 0 1,0-1-1,0 1 0,3-4 1,2-1 1,19-20-1,-4 2-2,-4-2 0,-5 3 0,-4-3 2,-9-2 3,-7 1-2,6 22 23,-1 1 0,0 0 0,0-1 0,0 1 0,-1 0 0,1 1 0,-1-1 0,0 0 0,0 1 0,0-1 0,-1 1 0,1 0 0,-1 0 0,0 0 0,1 1 0,-1-1 0,-7-2 0,4 3 43,1 0 1,-1 1 0,1 0 0,0 0 0,-1 1 0,0-1 0,1 1-1,-1 1 1,1-1 0,-1 1 0,1 0 0,-12 4 0,8-2-51,-25 11 98,18-6-49,1 2 0,0 0 0,-26 22 0,36-25-63,1 0 1,-1 0-1,1 1 1,1-1-1,-1 1 1,2 0-1,-6 15 1,8-22-16,1 0 1,0-1 0,0 1-1,0 0 1,0 0 0,0 0-1,0 0 1,0-1 0,0 1 0,0 0-1,0 0 1,1 0 0,-1-1-1,0 1 1,1 0 0,-1 0-1,0 0 1,1-1 0,-1 1-1,1 0 1,-1-1 0,1 1 0,-1 0-1,2 0 1,-1 1-18,16 18-2656,5 13-10603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3:05.441"/>
    </inkml:context>
    <inkml:brush xml:id="br0">
      <inkml:brushProperty name="width" value="0.05" units="cm"/>
      <inkml:brushProperty name="height" value="0.05" units="cm"/>
    </inkml:brush>
  </inkml:definitions>
  <inkml:trace contextRef="#ctx0" brushRef="#br0">143 15 11928,'-55'29'133,"49"-25"535,8-6 4,48-37 1935,-51 39-2582,0 0 1,0 0-1,0 0 1,0 0 0,0 1-1,0-1 1,0 0 0,0 1-1,0-1 1,0 0 0,1 1-1,-1-1 1,0 1 0,0-1-1,0 1 1,0 0 0,1-1-1,-1 1 1,-1 1 0,-8 5 156,3-3-129,0-1-1,1 2 0,0-1 0,0 1 0,0 0 0,0 0 0,1 0 0,-1 1 0,1 0 0,1 0 0,-1 0 0,1 1 0,0-1 0,1 1 0,0 0 1,-3 8-1,3-6-36,0 1 0,0-1 0,1 1 0,0 0 0,1 0 0,0 0 0,1 0 1,0 0-1,0 0 0,1 0 0,0 0 0,3 10 0,-3-19-9,-1 1 0,0-1 1,1 1-1,0-1 0,-1 1 0,1-1 0,0 1 0,0-1 0,0 0 0,-1 0 1,2 1-1,-1-1 0,0 0 0,0 0 0,0 0 0,0 0 0,1 0 1,-1 0-1,0 0 0,1 0 0,-1-1 0,1 1 0,-1-1 0,1 1 1,-1-1-1,1 1 0,-1-1 0,1 0 0,0 0 0,-1 1 0,1-1 0,-1 0 1,1-1-1,0 1 0,1-1 0,3 0 63,0 0 1,-1-1-1,1 0 1,-1 0-1,1-1 1,-1 1-1,0-1 0,9-7 1,2-2-14,4-2 148,-1-1 0,0-1 0,-1-1 0,-1 0 0,23-31-1,-39 47-187,5-8 189,0-1 1,8-16-1,-13 24-138,0-1-1,0 0 1,0 0 0,0 0-1,0 0 1,-1 0-1,1 0 1,-1 0 0,0 0-1,0 0 1,0 0-1,0 0 1,-1 0-1,1 0 1,-2-4 0,1 5-41,0 1 0,0-1 1,0 1-1,0 0 1,0-1-1,0 1 0,0 0 1,0 0-1,-1 0 0,1 0 1,0 0-1,-1 0 1,1 0-1,-1 0 0,1 1 1,-1-1-1,1 1 0,-3-2 1,-29-3 376,21 3-316,-9 1 105,-34 19-92,49-16-119,0 0-1,0 0 0,0 1 1,1 0-1,-1 0 0,1 1 1,0 0-1,0 0 0,0 0 1,1 0-1,-6 6 0,10-9-30,-1 0 0,1 0-1,0 0 1,0 0 0,-1 0-1,1 0 1,0 0-1,0 0 1,0 0 0,0 0-1,0 0 1,0 0 0,0 0-1,0-1 1,1 1 0,-1 0-1,0 0 1,1 0 0,-1 0-1,0 0 1,1 0 0,0 1-1,2 4-2025,4 16-11378</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3:05.913"/>
    </inkml:context>
    <inkml:brush xml:id="br0">
      <inkml:brushProperty name="width" value="0.05" units="cm"/>
      <inkml:brushProperty name="height" value="0.05" units="cm"/>
    </inkml:brush>
  </inkml:definitions>
  <inkml:trace contextRef="#ctx0" brushRef="#br0">468 95 11568,'-27'0'-6,"27"-1"4,0 0 0,0 0-1,0 1 1,0-1 0,0 0-1,1 1 1,-1-1 0,0 0-1,0 1 1,1-1 0,-1 0-1,0 1 1,1-1 0,-1 0-1,1 1 1,-1-1 0,1 1-1,-1-1 1,2 0 0,43-45-643,-13 18 5794,-31 27-4450,2-4 1527,-10 10-1980,0 1 0,0 0 0,0 0 1,1 1-1,0 0 0,0 0 0,1 0 0,-8 14 1,-33 69 284,32-60-494,4-10 29,1 0 1,-8 27 0,6-13 53,-39 128 660,35-91-618,-17 105 412,24-100-386,-25 132 412,30-196-552,-1 0 0,-1 0 0,1-1 0,-2 0 0,1 0 0,-2-1 0,1 1 1,-1-1-1,-1 0 0,-9 9 0,14-17-32,0 1 0,0 0 1,0-1-1,0 0 0,-1 0 0,1 0 0,-1 0 1,1 0-1,-1-1 0,0 1 0,1-1 1,-5 1-1,2 0-2,3-2-4,0 1-1,-1-1 1,1 1-1,0-1 0,0 0 1,-1 0-1,1 0 1,0-1-1,0 1 1,0-1-1,0 1 1,-1-1-1,1 0 0,-3-2 1,2 2 0,3 0-4,0 1 0,-1-1 0,1 0 0,0 1 0,0-1 0,-1 0-1,1 0 1,0 0 0,0 0 0,0 0 0,0 0 0,0 0 0,0 0 0,0 0-1,1 0 1,-1 0 0,0-1 0,0-1 0,-2-2 9,-10-21-3,10 13-19,4-8-163,0 0 0,2 0 0,0 0 0,2 0 0,6-21 0,14-26-2854,11-38-11635</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07:03:06.392"/>
    </inkml:context>
    <inkml:brush xml:id="br0">
      <inkml:brushProperty name="width" value="0.05" units="cm"/>
      <inkml:brushProperty name="height" value="0.05" units="cm"/>
    </inkml:brush>
  </inkml:definitions>
  <inkml:trace contextRef="#ctx0" brushRef="#br0">9 312 11384,'4'-7'1041,"-1"-1"0,1 1 1,4-17-1,15-36 1785,-15 43-2377,1 2 0,0-1-1,1 1 1,0 0 0,2 1-1,-1 0 1,2 1 0,0 0-1,25-18 1,-30 25-320,0 1-1,0 0 1,1 1-1,0 0 1,0 0 0,0 1-1,0 0 1,0 0 0,1 1-1,-1 1 1,1-1-1,0 1 1,-1 1 0,20 1-1,-22 0-80,-4-1-42,0 0 0,0 0 0,0 0 0,1 1 1,-1 0-1,0 0 0,0 0 0,0 0 1,0 0-1,0 0 0,0 1 0,-1-1 1,1 1-1,0 0 0,-1 0 0,4 3 1,-3-4-5,2 3 1,5 16-2,-6-4-1,-1 9 0,-6-17 0,0-3 0,-8 33 1,4-28-2,2-3 0,4-5 0,0 0 0,0-1 0,0 1 0,0-1 0,0 1 0,0-1 0,-1 1 0,1-1 0,-1 0 0,1 0 0,-3 2 0,-4 2 0,-18 16-1,10-12 5,-1 0 0,-1-1 0,1-1 0,-1 0 0,0-1 1,-34 5-1,44-9 6,0-1 0,0-1 1,0 0-1,-1 0 0,1 0 1,-14-3-1,10 1-4,10 2-2,0 0 0,-1 0-1,1-1 1,0 1 0,-1-1-1,1 1 1,0-1 0,-1 0 0,1 0-1,0 0 1,0 0 0,-2-2-1,-3-1 3,-26-18-3057,-1 2-9171,74 42 9167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39.264"/>
    </inkml:context>
    <inkml:brush xml:id="br0">
      <inkml:brushProperty name="width" value="0.05" units="cm"/>
      <inkml:brushProperty name="height" value="0.05" units="cm"/>
    </inkml:brush>
  </inkml:definitions>
  <inkml:trace contextRef="#ctx0" brushRef="#br0">202 0 16759,'0'0'0,"28"18"0,0-2-12095</inkml:trace>
  <inkml:trace contextRef="#ctx0" brushRef="#br0" timeOffset="1">254 11 17927,'15'12'1063,"-1"0"-1,-1 1 0,0 1 0,-1 0 0,18 26 1,-22-28-899,11 25 580,12 33-42,-27-56-660,-4 61 24,-5-59-6,-16 26-5,-3 0 0,-1-2 0,-42 52 0,-81 93-19,111-138-83,10-12-3131,-31 39-12868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1.403"/>
    </inkml:context>
    <inkml:brush xml:id="br0">
      <inkml:brushProperty name="width" value="0.05" units="cm"/>
      <inkml:brushProperty name="height" value="0.05" units="cm"/>
    </inkml:brush>
  </inkml:definitions>
  <inkml:trace contextRef="#ctx0" brushRef="#br0">14 6082 11296,'-14'34'220,"15"-33"-30,0-1 1,0 1 0,0 0 0,0-1 0,0 1-1,0-1 1,0 1 0,0-1 0,0 1 0,0-1-1,0 0 1,0 1 0,0-1 0,0 0 0,0 0-1,0 0 1,1 0 0,-1 0 0,0 0-1,2-1 1,20 4 376,5 4-182,15 4-306,-9-2-75,-7-2 9,46 6 0,0-5 7,27-1-16,164-6 10,-211-4 52,222-31 66,-216 25 130,256-48 142,-250 42 24,262-89 173,-259 80-186,288-106 187,-282 102-100,303-108 202,-299 107-218,320-127 172,-319 125-290,307-121 133,-311 122-228,290-112 102,-292 111-140,295-148 70,-294 143-210,303-137 71,-302 139 76,295-123 78,-297 124-192,278-141 54,-285 139-62,243-128 48,-249 131-48,225-129 44,-231 127-64,199-159 42,-205 153-34,182-159 72,-187 157 46,141-178 48,-150 174-266,126-181 36,-132 180 102,94-186 40,-101 185-140,72-204 32,-77 200 30,51-212 46,-57 209-54,18-233 32,-27 232-72,-23-200 24,16 207-23,-32-196 29,31 200-37,-50-285 62,46 241-107,8 55 5,7-128 4,0 133-9,32-82 8,-26 93-9,-5 12-4,1-3 0,1-1 1,0 1-1,1 1 0,0-1 0,1 1 0,0 1 1,0 0-1,10-7 0,8 0 8,-1 0-1,2 1 1,0 2 0,36-10-1,8 7-7,155 0-18,-157 16 6,84 12-31,-56-10-45,-98-4 84,0 0 1,0 0-1,1 0 1,-1 1-1,0-1 0,0 0 1,1 0-1,-1 0 1,0 0-1,0 0 1,1 0-1,-1 0 0,0 0 1,0 0-1,1 0 1,-1 0-1,0 0 1,0-1-1,1 1 0,-1 0 1,0 0-1,0 0 1,1 0-1,-1 0 1,0 0-1,0-1 0,0 1 1,1 0-1,-1 0 1,0 0-1,0 0 0,0-1 1,0 1-1,0 0 1,1 0-1,-1-1 1,0 1-1,0 0 0,0 0 1,0-1-1,0 1 1,0 0-1,0 0 1,0-1-1,0 1 0,0 0 1,0 0-1,0-1 1,0 1-1,0 0 1,0 0-1,0-1 0,0 1 1,0 0-1,-6-8-29,6 8 30,-11-14-138,-4-5-3747,-1-1-12768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1.807"/>
    </inkml:context>
    <inkml:brush xml:id="br0">
      <inkml:brushProperty name="width" value="0.05" units="cm"/>
      <inkml:brushProperty name="height" value="0.05" units="cm"/>
    </inkml:brush>
  </inkml:definitions>
  <inkml:trace contextRef="#ctx0" brushRef="#br0">0 1 12104,'27'38'-2,"-27"-39"-5,0 1 1,0 0-1,0 0 0,0-1 0,0 1 0,0 0 0,0 0 0,0 0 0,0-1 1,0 1-1,0 0 0,0 0 0,0-1 0,0 1 0,0 0 0,1 0 0,-1 0 0,0-1 1,0 1-1,0 0 0,0 0 0,1 0 0,-1-1 0,0 1 0,0 0 0,0 0 1,0 0-1,1 0 0,-1 0 0,0 0 0,0 0 0,1-1 0,-1 1 0,0 0 1,0 0-1,1 0 0,-1 0 0,0 0 0,0 0 0,0 0 0,1 0 0,-1 0 1,0 0-1,0 0 0,1 0 0,-1 0 0,0 1 0,0-1 0,1 0 0,-1 0 1,0 0-1,0 0 0,0 0 0,1 0 0,-1 0 0,0 1 0,0-1 0,0 0 1,0 0-1,1 0 0,-1 1 0,0-1 0,0 0 0,0 0 0,0 1 0,0-21 2145,1 17-268,6 4-733,17 9-384,22 14-653,-31-17 37,0 0 1,17 5-1,-7-3 206,26 15 499,-49-22-838,0-1 0,1 1-1,-1 0 1,0 0 0,0 0-1,0 0 1,0 0-1,-1 1 1,1-1 0,0 0-1,-1 1 1,0-1-1,0 1 1,1 0 0,-2-1-1,1 1 1,0 0 0,0 0-1,-1-1 1,1 5-1,-8 17-103,-1-1 0,-13 24-1,14-33 73,-1-1-1,0 0 0,-1 0 1,-13 12-1,9-9 19,-22 26 7,27-35-10,-13 11-2402,5-4-8851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2.558"/>
    </inkml:context>
    <inkml:brush xml:id="br0">
      <inkml:brushProperty name="width" value="0.05" units="cm"/>
      <inkml:brushProperty name="height" value="0.05" units="cm"/>
    </inkml:brush>
  </inkml:definitions>
  <inkml:trace contextRef="#ctx0" brushRef="#br0">0 314 13808,'21'51'189,"-18"-45"759,-4-8 4,-7-20 353,1 0 1047,21 42-1291,-10-13-959,5 9 19,0-1 0,-1 1 0,7 21 0,-14-32-118,2 4 18,0 0 0,-1 0 1,0 0-1,0 1 0,-1-1 0,-1 1 1,1-1-1,-1 0 0,-1 1 1,-1 9-1,-12 20-16,14-37 0,-1 0-1,1-1 0,-1 1 1,1-1-1,0 1 0,0 0 1,-1-1-1,1 1 0,0 0 1,0 0-1,1 2 0,-8-21 406,-8-34 0,10 15-300,5 19 136,24-73 96,-20 71-116,-3-142 405,1 104-382,-2 41-163,1 0 0,0 0-1,1 0 1,1 0 0,1 0 0,6-20-1,-8 32 62,0 0-1,-1 0 1,0 0-1,0 0 1,0 0-1,0-6 1,-1 9 386,3 1-314,27 5 86,13 2-77,0-2 1,47 0-1,-71-6-340,34 0 542,-47 2-1205,-1-1 0,0 1 0,1 0 0,8 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2.948"/>
    </inkml:context>
    <inkml:brush xml:id="br0">
      <inkml:brushProperty name="width" value="0.05" units="cm"/>
      <inkml:brushProperty name="height" value="0.05" units="cm"/>
    </inkml:brush>
  </inkml:definitions>
  <inkml:trace contextRef="#ctx0" brushRef="#br0">1 72 13176,'6'-6'105,"1"-1"574,1 1 1,0-1-1,0 1 1,12-6-1,-16 11-462,1 0 0,-1 0-1,1 0 1,-1 1 0,1-1-1,0 1 1,-1 1 0,10 0 0,-8 0-131,348-8 2334,-271 7-1308,-82 0-1070,-11-16-874,8 14-947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3.459"/>
    </inkml:context>
    <inkml:brush xml:id="br0">
      <inkml:brushProperty name="width" value="0.05" units="cm"/>
      <inkml:brushProperty name="height" value="0.05" units="cm"/>
    </inkml:brush>
  </inkml:definitions>
  <inkml:trace contextRef="#ctx0" brushRef="#br0">82 48 12104,'-11'-47'1585,"10"57"2762,-15 15-2764,-16 28-1660,21-33 81,10-17-1,-4 16-1,4-16 6,0-1 0,0 1 0,1 0 0,-1 0 0,1 0 0,-1 0 0,1 0 0,0 0 0,0 0 0,1-1 0,-1 1 0,0 0 0,1 0 0,0 0 0,0 0 0,0 0 0,0-1 0,0 1 0,0 0 0,1-1 0,-1 1 0,1-1 0,0 0 0,0 1 0,0-1 0,0 0 0,0 0 0,0 0 0,0 0 0,5 2 0,-1-1 21,0 0-1,0-1 1,0 0 0,0 0 0,1 0-1,-1-1 1,0 0 0,1 0-1,-1 0 1,1-1 0,-1 0-1,1-1 1,8 0 0,-6-1 153,0 0 0,0-1-1,0 0 1,-1 0 0,1-1 0,-1 0 0,0 0 0,0-1 0,-1 0 0,11-8 0,-13 8-72,0 1 1,-1 0-1,0-1 1,0 0-1,0 0 1,0 0-1,-1 0 1,0-1-1,0 0 1,0 1-1,-1-1 1,0 0 0,0 0-1,0 0 1,-1 0-1,1-7 1,-2 11-71,0-1 0,-1 1 0,1 0 0,0-1 1,-1 1-1,0 0 0,1 0 0,-1-1 1,0 1-1,0 0 0,-1 0 0,1 0 0,0 0 1,-1 0-1,-2-2 0,2 1 3,1 2-19,1 0-1,-1 0 1,-1 0-1,1 0 1,0 0-1,0 0 1,0 1-1,0-1 1,-1 0-1,1 0 1,0 1-1,-1-1 1,1 1-1,0-1 1,-1 1-1,1 0 1,-2-1-1,-4 0 34,-2-2 21,0 1 0,-1-1 0,0 2 0,1 0 0,-1 0 0,0 0 0,0 1 0,0 1 0,1 0 0,-1 0 0,0 1 0,1 0 0,-1 1 0,-15 6 0,24-9-76,1 0 1,-1 0 0,1 0-1,-1 1 1,0-1 0,1 0-1,-1 1 1,1-1 0,-1 0 0,1 1-1,-1-1 1,1 1 0,-1-1-1,1 1 1,-1-1 0,1 1 0,0-1-1,-1 1 1,1-1 0,0 1-1,-1-1 1,1 1 0,0 0-1,0-1 1,0 1 0,-1 0 0,1-1-1,0 1 1,0 0 0,0-1-1,0 1 1,0 0 0,0-1-1,0 1 1,1 0 0,-1-1 0,0 2-1,2 1-452,0 0 0,0 0-1,1 0 1,-1 0-1,1 0 1,2 3 0,-3-5-55,19 22-15301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3.850"/>
    </inkml:context>
    <inkml:brush xml:id="br0">
      <inkml:brushProperty name="width" value="0.05" units="cm"/>
      <inkml:brushProperty name="height" value="0.05" units="cm"/>
    </inkml:brush>
  </inkml:definitions>
  <inkml:trace contextRef="#ctx0" brushRef="#br0">40 134 15864,'-36'7'108,"33"-6"431,25-3 1635,-12 2-1987,0 0 0,0 0 0,0 1 0,0 0 0,0 0 0,-1 1 0,1 1 0,-1 0 0,1 0 0,-1 0 1,0 2-1,14 8 0,-3-4 12,18 13 24,-37-21-215,1 0 0,-1 1-1,1-1 1,-1 0 0,0 1 0,0-1-1,0 1 1,0-1 0,0 1 0,0 0-1,0-1 1,0 1 0,-1 0 0,1-1-1,-1 1 1,1 0 0,-1 0 0,0 0-1,1 2 1,-1-3-6,0 1 1,0-1-1,0 1 0,0-1 0,0 1 1,0-1-1,0 1 0,-1-1 1,1 1-1,0-1 0,-1 0 0,1 1 1,-1-1-1,1 0 0,-1 1 1,0-1-1,0 0 0,0 0 0,0 1 1,0-1-1,0 0 0,0 0 1,0 0-1,0 0 0,0 0 0,0-1 1,-3 2-1,3-2 7,1 0 0,-1 0 0,0 0 0,0 0 0,0 0 1,0 0-1,0 0 0,0 0 0,0-1 0,1 1 0,-1 0 0,0-1 0,0 1 0,0 0 0,1-1 0,-1 1 1,0-1-1,0 1 0,1-1 0,-1 0 0,0 1 0,1-1 0,-1 0 0,1 1 0,-1-1 0,1 0 0,-1 0 1,1 0-1,0 1 0,-1-1 0,1 0 0,0 0 0,0 0 0,-1 0 0,1-1 0,-7-31 605,9 16-387,0 0 1,1 0-1,1 1 0,0-1 0,1 1 0,10-20 0,-13 28-107,2 0 16,-1 0 0,1 1 0,1-1 0,-1 1 0,9-10 0,9-7-3007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4.492"/>
    </inkml:context>
    <inkml:brush xml:id="br0">
      <inkml:brushProperty name="width" value="0.05" units="cm"/>
      <inkml:brushProperty name="height" value="0.05" units="cm"/>
    </inkml:brush>
  </inkml:definitions>
  <inkml:trace contextRef="#ctx0" brushRef="#br0">66 23 11296,'-53'37'384,"43"-33"2925,8-9-2536,6-9 792,-1 7-744,-1 2-182,0 0 0,0 0 0,1 0 0,-1 0 0,7-7 0,-6 44 256,0 165-395,-3-189-492,1 32 0,2 0-3,3 0-4,-6-28-1,1-2 0,14 30 0,1 4 0,-14-38 91,0 0-1,0 0 1,-1 0-1,0 0 1,0 0-1,0 0 1,-1 7-1,2-4 229,1-12 426,3-16-3931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4.839"/>
    </inkml:context>
    <inkml:brush xml:id="br0">
      <inkml:brushProperty name="width" value="0.05" units="cm"/>
      <inkml:brushProperty name="height" value="0.05" units="cm"/>
    </inkml:brush>
  </inkml:definitions>
  <inkml:trace contextRef="#ctx0" brushRef="#br0">1 11 12464,'13'11'151,"-10"-9"38,0 1 0,0-1 1,0 1-1,1-1 0,-1 0 0,1 0 1,6 2-1,-6-4 126,0 1 1,0-1 0,0 0-1,0 0 1,0-1-1,0 1 1,0-1 0,0 0-1,0 0 1,5-2-1,28-5 372,146-8 10,-163 15-616,132-5 1381,-136 5-1392,171-3 1016,-175 4-1035,-12 0-98,-4 0-2631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0T16:42:59.377"/>
    </inkml:context>
    <inkml:brush xml:id="br0">
      <inkml:brushProperty name="width" value="0.05" units="cm"/>
      <inkml:brushProperty name="height" value="0.05" units="cm"/>
      <inkml:brushProperty name="ignorePressure" value="1"/>
    </inkml:brush>
  </inkml:definitions>
  <inkml:trace contextRef="#ctx0" brushRef="#br0">0 1,'49'0,"1"0,8 0,3 0,3 0,-2 0,0 0,2 0,2 0,5 0,7 0,1 0,7 0,13 0,14 0,10 0,2 0,-32 0,-22 0,5 0,-1 0,-12 0,-3 0,24 0,10 0,-30 0,-23 0,2 0,2 0,4 0,4 0,6 0,8 0,6 0,10 0,16 0,14 0,-1 0,1 0,-3 0,-3 0,-8 0,-6 0,4 0,4 0,-2 0,-1 0,-7 0,-4 0,10 0,6 0,3 0,2 0,6 0,3 0,0 0,-4 0,-9 0,-8 0,-1 0,-1 0,3 0,-1 0,-1 0,0 0,6 0,2 0,-7 0,-5 0,-2 0,-2 0,-6 0,-8 0,-11 0,-8 0,1 0,0 0,3 0,3 0,4 0,6 0,14 0,9 0,-2 0,-3 0,-16 0,-8 0,19 0,11 0,-9 0,-8 0,-8 0,-4 0,19 0,14 0,-4 0,-9 0,-18 0,-14 0,4 0,-1 0,-3 0,-1 0,-5 0,-4 0,-1 0,-1 0,8 0,1 0,26 0,-8 0,-10 0,-6 0,-7 0,-10 0,13 0,-4 0,5 0,-17 0,-17 0,-8 0,-11 0,-30 0,3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5.673"/>
    </inkml:context>
    <inkml:brush xml:id="br0">
      <inkml:brushProperty name="width" value="0.05" units="cm"/>
      <inkml:brushProperty name="height" value="0.05" units="cm"/>
    </inkml:brush>
  </inkml:definitions>
  <inkml:trace contextRef="#ctx0" brushRef="#br0">3 1 11832,'31'44'1705,"-29"-42"-1029,-3-5-38,-18-24 256,14 20-271,-2-3 768,7 11-1359,-1-1-1,1 1 1,-1 0 0,1-1 0,0 1-1,0 0 1,-1-1 0,1 1 0,0 0-1,0-1 1,0 1 0,0 0-1,0-1 1,0 1 0,0 0 0,0 0-1,0-1 1,0 1 0,0 0 0,0-1-1,0 1 1,1 1 0,19 204 614,2 33-346,-7-162-225,-8-63 6237,-1-23-6261,11-5 223,1 0 0,1 1 0,1 0 0,34-15 0,-29 15-47,0 0 0,40-31-1,-57 36-130,-3 5 165,-3 14-67,-1 1-197,3 16 3,-2-9 3,-2-11-10,0 0 0,1 0-1,1 0 1,-1 0 0,5 10 0,-6-17 7,0 2 1,1-1 0,-1 1 0,1 0 0,0 0 1,0-1-1,0 1 0,0-1 0,0 1 0,1-1 0,-1 1 0,1-1 0,0 0 0,-1 0 0,4 3 0,-2-3-4,-3-1-9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6.061"/>
    </inkml:context>
    <inkml:brush xml:id="br0">
      <inkml:brushProperty name="width" value="0.05" units="cm"/>
      <inkml:brushProperty name="height" value="0.05" units="cm"/>
    </inkml:brush>
  </inkml:definitions>
  <inkml:trace contextRef="#ctx0" brushRef="#br0">21 0 16312,'-21'29'287,"22"-29"-258,-1 0-1,0 0 0,0 0 0,0 0 1,0 0-1,0 1 0,0-1 0,0 0 1,0 0-1,0 0 0,0 0 0,0 0 1,0 0-1,0 0 0,0 0 0,0 0 0,1 0 1,-1 0-1,0 0 0,0 0 0,0 0 1,0 1-1,0-1 0,0 0 0,0 0 1,0 0-1,0 0 0,0 0 0,0 0 1,0 0-1,0 0 0,0 0 0,0 0 1,0 0-1,0 1 0,0-1 0,0 0 0,0 0 1,0 0-1,-1 0 0,1 0 0,0 0 1,0 0-1,0 0 0,0 0 0,0 0 1,0 0-1,0 0 0,0 0 0,0 0 1,0 1-1,0-1 0,0 0 0,0 0 0,0 0 1,0 0-1,-1 0 0,1 0 0,0 0 1,10-5 2702,7-3-797,-16 8-1935,0 0-1,0 0 1,-1 0-1,1 0 1,0 0-1,0 0 1,0 0-1,-1 0 1,1 1-1,0-1 1,-1 0-1,1 0 1,0 1-1,-1-1 1,1 1-1,0-1 1,-1 0-1,1 1 1,0-1-1,-1 1 1,1 0-1,-1-1 1,1 1-1,-1-1 1,0 1-1,1 0 1,-1-1-1,0 1 1,1 0-1,-1 0 1,0-1-1,0 1 1,1 0 0,-1 0-1,10 34-77,-9-27 66,2 22-34,-3-25 39,0 0 1,0 0 0,1 0-1,0 0 1,0 0 0,0 0 0,0 0-1,4 8 1,-5-12-40,5-9-319,-3-15-2596,0 1-10317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6.461"/>
    </inkml:context>
    <inkml:brush xml:id="br0">
      <inkml:brushProperty name="width" value="0.05" units="cm"/>
      <inkml:brushProperty name="height" value="0.05" units="cm"/>
    </inkml:brush>
  </inkml:definitions>
  <inkml:trace contextRef="#ctx0" brushRef="#br0">1 25 13896,'15'33'373,"-13"-30"-106,-6-14-64,2 3-165,-10-28 2911,12 35-2900,1 1 1,-1 0-1,0-1 0,0 1 1,0 0-1,1-1 0,-1 1 1,0 0-1,1 0 0,-1-1 1,0 1-1,1 0 0,-1 0 1,0-1-1,1 1 0,-1 0 1,0 0-1,1 0 0,-1 0 1,0-1-1,1 1 0,-1 0 0,1 0 1,-1 0-1,0 0 0,1 0 1,-1 0-1,1 0 0,-1 0 1,0 0-1,1 0 0,-1 0 1,1 1-1,-1-1 0,1 0 1,14 2 410,7 4-2817,10 2-9896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6.924"/>
    </inkml:context>
    <inkml:brush xml:id="br0">
      <inkml:brushProperty name="width" value="0.05" units="cm"/>
      <inkml:brushProperty name="height" value="0.05" units="cm"/>
    </inkml:brush>
  </inkml:definitions>
  <inkml:trace contextRef="#ctx0" brushRef="#br0">135 29 3504,'-8'-29'19639,"-15"35"-18549,11-3-747,0 1 0,0 1 0,-20 11 0,31-16-339,1 0 1,0 0-1,-1 1 1,1-1-1,0 0 1,0 0-1,-1 0 1,1 0 0,0 1-1,0-1 1,0 0-1,-1 0 1,1 0-1,0 1 1,0-1-1,0 0 1,0 0 0,-1 1-1,1-1 1,0 0-1,0 1 1,0-1-1,0 0 1,0 0 0,0 1-1,0-1 1,0 0-1,0 1 1,0-1-1,0 0 1,0 0-1,0 1 1,0-1 0,0 0-1,0 1 1,10 8 66,20 4-9,-26-12-38,40 14 25,-18-7 4,34 16 0,-48-18-49,-10-6-4,-1 1 0,0 0 0,0-1 0,0 1 0,0 0 1,0 0-1,-1 0 0,1-1 0,0 1 0,0 0 0,0 0 0,-1 1 0,1-1 0,0 0 1,-1 0-1,1 0 0,-1 0 0,0 0 0,1 1 0,-1 1 0,1-2 0,-1 3 0,-11 10 0,-4-1 0,-17 9 0,23-18 0,-1-1 0,-21 8 0,0-4 0,2-3 0,23-4-1,0-1 0,-1 0 0,1 0 0,0 0 0,0 0 0,0-1 0,0 0 0,-7-4 0,13 6-1,-1-1 1,1 0-1,-1 1 1,1-1 0,0 0-1,-1 0 1,1 1-1,0-1 1,0 0-1,0 0 1,-1 0-1,1 0 1,0 1-1,0-1 1,0 0-1,0 0 1,0 0 0,1 0-1,-1 1 1,0-1-1,0 0 1,0 0-1,1 1 1,-1-1-1,0 0 1,1 0-1,-1 1 1,1-1-1,-1 0 1,1 0 0,27-18-628,-15 11-1938,25-19-13286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7.339"/>
    </inkml:context>
    <inkml:brush xml:id="br0">
      <inkml:brushProperty name="width" value="0.05" units="cm"/>
      <inkml:brushProperty name="height" value="0.05" units="cm"/>
    </inkml:brush>
  </inkml:definitions>
  <inkml:trace contextRef="#ctx0" brushRef="#br0">114 1 14168,'0'0'0,"-22"8"0,-13 4 0,-21 10-10152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7.760"/>
    </inkml:context>
    <inkml:brush xml:id="br0">
      <inkml:brushProperty name="width" value="0.05" units="cm"/>
      <inkml:brushProperty name="height" value="0.05" units="cm"/>
    </inkml:brush>
  </inkml:definitions>
  <inkml:trace contextRef="#ctx0" brushRef="#br0">252 44 10936,'-45'27'-182,"40"-24"-724,6-5 569,0 0 1,0 0 0,1 0-1,-1 0 1,1 0 0,0 0-1,-1 0 1,1 1 0,0-1 0,0 0-1,2 0 1,10-10 4380,-12 9-2456,9-13 2618,-11 16-4090,0-1 1,1 1-1,-1-1 0,0 1 0,0-1 0,0 1 1,0-1-1,0 1 0,-1-1 0,1 1 0,0-1 1,0 1-1,0-1 0,0 1 0,0-1 0,-1 1 0,1 0 1,0-1-1,0 1 0,-1-1 0,1 1 0,0 0 1,-1-1-1,1 1 0,0 0 0,-1-1 0,1 1 1,-1 0-1,1-1 0,0 1 0,-1 0 0,1 0 1,-1 0-1,1-1 0,-1 1 0,1 0 0,-1 0 1,1 0-1,-1 0 0,-4-1 113,0-1 0,0 1 0,-1 1 0,1-1 0,0 1 0,0 0 0,0 0 0,-1 0 0,1 1 0,0 0 0,0 0 0,0 0 0,-8 3 0,-4 3-11,1 1 1,-25 16-1,31-18-163,7-4-19,-7 5 128,9-7-161,1 0 0,0 0 1,0 0-1,0 0 0,0 0 1,0 0-1,0 0 1,-1 1-1,1-1 0,0 0 1,0 0-1,0 0 1,0 0-1,0 1 0,0-1 1,0 0-1,0 0 1,0 0-1,0 0 0,0 1 1,0-1-1,0 0 0,0 0 1,0 0-1,0 0 1,0 1-1,0-1 0,0 0 1,0 0-1,0 0 1,0 0-1,0 1 0,0-1 1,0 0-1,0 0 1,0 0-1,1 0 0,-1 0 1,0 1-1,5 2 15,1 0 0,0 0 0,0-1 0,0 1 0,12 2 0,18 4-13,8 2-2,56 19-5,-70-17 2,-27-12 0,-1 1-1,-1-1 1,1 1 0,0 0-1,0-1 1,-1 1 0,1 0-1,-1 0 1,1 0-1,-1 1 1,0-1 0,0 0-1,0 0 1,1 3-1,6 12-1,2-2 1,-9-9-4,-5 1 3,0-1 1,-1 1 0,0-1 0,0-1 0,0 1-1,-1-1 1,1 0 0,-1 0 0,-1 0-1,-11 6 1,17-10-2,-2 1 0,1-1 0,0 0 0,0 0-1,0 0 1,0 0 0,-1 0 0,1-1 0,0 1 0,-4 0-1,-4 1-1,-28 6 3,21-5 32,0-1 1,0 0-1,-35-2 1,46-1-20,-1 0 0,1 1 0,0-2-1,0 1 1,0-1 0,0 0 0,0 0 0,0-1 0,0 0 0,1 0-1,-1 0 1,1-1 0,0 1 0,-5-6 0,-2-6-10,11 14-13,0 0 0,0-1-1,0 1 1,1 0 0,-1-1-1,0 1 1,0-1 0,1 1-1,-1-1 1,1 1 0,0-1-1,-1 1 1,1-1 0,0 0-1,0 1 1,0-1 0,0 1-1,0-1 1,0 0 0,1 1-1,-1-1 1,1-2 0,1 1-35,1-1 1,0 1 0,0 0-1,0 0 1,0 0 0,0 0-1,6-4 1,-8 6 40,16-11-2974,9-7-11659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8.210"/>
    </inkml:context>
    <inkml:brush xml:id="br0">
      <inkml:brushProperty name="width" value="0.05" units="cm"/>
      <inkml:brushProperty name="height" value="0.05" units="cm"/>
    </inkml:brush>
  </inkml:definitions>
  <inkml:trace contextRef="#ctx0" brushRef="#br0">9 65 11480,'-9'-3'2771,"9"12"-2272,4 69 404,-4-77-888,1 0 1,-1 0-1,0 1 1,1-1-1,-1 0 1,1 0-1,-1 0 1,1 0-1,0 0 0,-1 0 1,1 0-1,0 0 1,0 0-1,0 0 1,0 0-1,1 1 1,3 2 21,1 3 21,0-1 1,0 0-1,1 0 0,0 0 0,0-1 1,0-1-1,1 1 0,0-1 1,0 0-1,0-1 0,0 1 1,1-2-1,-1 1 0,1-1 1,-1-1-1,1 1 0,0-2 1,0 1-1,16-2 0,-20 1-10,0-1 0,-1 0 0,1 0 0,0-1 0,-1 1 0,1-1 0,-1 0 0,1 0-1,-1-1 1,0 1 0,6-5 0,1-2 183,-1-1-1,13-14 1,-14 13-94,-8 11-97,0-1-1,0 0 0,-1 0 0,1 0 1,0 0-1,-1 0 0,1-1 1,-1 1-1,1 0 0,-1 0 0,0 0 1,1 0-1,-1 0 0,0-1 0,0 1 1,0 0-1,0 0 0,0-3 0,0-1 62,1 0 38,-1 0-1,1 0 1,-1 0-1,0 1 1,-1-1-1,1 0 1,-1 0-1,0 0 1,0 0-1,0 0 1,-1 1-1,1-1 1,-1 0-1,-1 1 1,1 0-1,-4-6 1,1 5 25,0 1 0,0-1 0,0 1 1,-1 0-1,1 0 0,-1 1 0,0 0 1,0 0-1,-1 0 0,1 1 0,0 0 0,-1 0 1,1 0-1,-1 1 0,0 0 0,-7 0 1,13 1-253,1 1 0,0-1 0,0 1 0,0-1 0,0 1 0,0-1 0,0 1 0,0-1 0,0 1 0,0-1 0,0 1 0,0-1 0,1 1 0,-1-1 0,0 1 0,0-1 0,0 1 0,1-1 0,-1 0 0,0 1 0,1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8.607"/>
    </inkml:context>
    <inkml:brush xml:id="br0">
      <inkml:brushProperty name="width" value="0.05" units="cm"/>
      <inkml:brushProperty name="height" value="0.05" units="cm"/>
    </inkml:brush>
  </inkml:definitions>
  <inkml:trace contextRef="#ctx0" brushRef="#br0">24 77 13448,'-14'7'270,"5"-1"1202,37-5-413,-18-2-1008,7 1 45,28 12-3,-41-10-89,0-1 0,1 2 0,-1-1 0,0 0 0,0 1-1,0 0 1,0-1 0,-1 2 0,1-1 0,-1 0 0,0 1 0,0-1 0,0 1 0,0 0 0,0 0 0,-1 0 0,2 5 0,-3-6-1,0 0 0,0 0 0,0 0 0,0 0 0,-1 0 0,0 0 0,1 0 0,-1 0 0,0 0 0,0 0 1,-1 0-1,1-1 0,-1 1 0,1 0 0,-1 0 0,0 0 0,0 0 0,0 0 0,-1-1 0,1 1 0,0-1 0,-1 1 0,0-1 0,0 1 1,0-1-1,0 0 0,0 0 0,-4 3 0,6-3-5,-3 1 2,-11 2 0,2-4 0,-1-4 2,11 2 26,-1-1-1,1 0 1,0 0 0,0 0 0,0 0-1,0 0 1,0-1 0,0 1 0,1-1-1,-1 1 1,1-1 0,0 1 0,-2-4-1,-7-30 450,9 29-345,1 0 1,1 0-1,-1 0 0,1 0 0,0 0 1,1 0-1,0 1 0,0-1 0,4-8 1,-2 3 224,-1 6-160,-1 0 1,1 0-1,0 0 0,1 1 0,0-1 1,0 1-1,0 0 0,0 0 0,1 0 1,-1 0-1,1 1 0,8-5 0,21-10-1972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9.105"/>
    </inkml:context>
    <inkml:brush xml:id="br0">
      <inkml:brushProperty name="width" value="0.05" units="cm"/>
      <inkml:brushProperty name="height" value="0.05" units="cm"/>
    </inkml:brush>
  </inkml:definitions>
  <inkml:trace contextRef="#ctx0" brushRef="#br0">380 77 13720,'-8'4'474,"-5"4"1577,12-8-2022,1 0 1,0 0-1,0 0 0,0 0 1,-1 0-1,1 0 1,0 0-1,0 0 0,0 0 1,-1 0-1,1 0 1,0 0-1,0 0 0,0-1 1,-1 1-1,1 0 1,0 0-1,0 0 0,0 0 1,0 0-1,-1 0 1,1-1-1,0 1 0,0 0 1,0 0-1,0 0 1,0 0-1,0-1 0,0 1 1,-1 0-1,1 0 1,0 0-1,0 0 0,0-1 1,0 1-1,0 0 1,0 0-1,0 0 0,0-1 1,0 1-1,0 0 1,0 0-1,0-1 0,0 1 1,0 0-1,0 0 1,0 0-1,1 0 0,-1-1 1,0 1-1,0 0 1,0 0-1,0 0 0,0-1 1,0 1-1,0 0 1,1 0-1,-1 0 0,0 0 1,6-17 1916,1 1 0,15-26 0,-23 41-1907,1 0-1,-1 1 1,0 0-1,0-1 1,0 1-1,1-1 1,-1 1-1,0 0 1,0 0-1,0-1 1,0 1-1,0 0 1,1 0-1,-1 0 1,-2 0-1,-1 1-11,0-1 0,0 1 0,0 1 0,0-1 1,1 0-1,-1 1 0,0 0 0,1 0 0,-1 0 0,1 0 0,-1 0 0,1 1 0,0 0 0,0 0 0,0-1 0,-2 5 0,-1 3-12,1 0 1,0 0-1,0 0 0,2 1 0,-1 0 0,1-1 1,0 1-1,1 0 0,-1 21 0,2-19-12,2 28 14,23 114 25,-1-56-26,-12-50-11,0 1-2,17 109-5,-25-142 1,0 25-4,-3-24 2,-1 0 1,-1 0 0,-1 0 0,0 0-1,-7 18 1,4-28-18,-15 9 0,-11-3 16,-5-8 4,-3-7 0,33 0-9,0 0 0,-1 0 0,1-1 0,0 0 0,0 0 0,0-1 0,0 1 0,0-2 0,1 1 0,-1-1 0,1 0 0,-7-6 0,5 3-10,0-2 1,1 1-1,0-1 0,0 0 1,1 0-1,0-1 0,-8-18 1,-10-28-3020,-15-31-12041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59.463"/>
    </inkml:context>
    <inkml:brush xml:id="br0">
      <inkml:brushProperty name="width" value="0.05" units="cm"/>
      <inkml:brushProperty name="height" value="0.05" units="cm"/>
    </inkml:brush>
  </inkml:definitions>
  <inkml:trace contextRef="#ctx0" brushRef="#br0">4 24 12280,'-4'65'81,"5"-62"708,3-10-456,3-15-176,-6 20-57,-1 1-52,1 0 0,0 0 0,0 1 0,-1-1 0,1 0 1,0 1-1,0-1 0,0 1 0,0-1 0,0 1 1,0-1-1,0 1 0,0 0 0,0 0 0,0-1 0,0 1 1,0 0-1,0 0 0,2 0 0,1 0 69,37-6 495,180-4 825,-102 7-261,-63 0-702,99-4 541,-154 7-1015,1 0 0,-1 0 1,1 0-1,-1 0 0,0-1 0,1 1 0,-1 0 1,1-1-1,-1 1 0,0-1 0,1 1 0,-1-1 1,0 0-1,2 0 0,7-5-2371,13-4-9435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8.310"/>
    </inkml:context>
    <inkml:brush xml:id="br0">
      <inkml:brushProperty name="width" value="0.05" units="cm"/>
      <inkml:brushProperty name="height" value="0.05" units="cm"/>
    </inkml:brush>
  </inkml:definitions>
  <inkml:trace contextRef="#ctx0" brushRef="#br0">24 94 13720,'27'19'314,"-27"-19"-248,0 0-1,0 0 0,0 0 1,0-1-1,0 1 1,0 0-1,0 0 0,0 0 1,0 0-1,0-1 1,0 1-1,0 0 0,0 0 1,0 0-1,0-1 0,0 1 1,0 0-1,0 0 1,0 0-1,0-1 0,0 1 1,0 0-1,0 0 1,0 0-1,0 0 0,0-1 1,1 1-1,-1 0 0,0 0 1,0 0-1,0 0 1,0 0-1,0 0 0,1-1 1,-1 1-1,0 0 1,0 0-1,0 0 0,1 0 1,-1 0-1,0 0 1,0 0-1,0 0 0,0 0 1,1 0-1,-1 0 0,0 0 1,0 0-1,0 0 1,1 0-1,-1 0 0,0 0 1,0 0-1,0 0 1,1 0-1,-1 0 0,0 0 1,0 0-1,0 1 1,0-1-1,1 0 0,-1 0 1,-4-14 1930,3 12-1758,0 1 0,1-1-1,-1 0 1,0 1 0,0-1 0,0 1-1,0-1 1,0 1 0,-1-1 0,1 1 0,0 0-1,-1 0 1,1-1 0,0 1 0,-1 0-1,-3-1 1,4 2-186,0-1-1,0 1 1,0 0-1,0 0 1,-1 0-1,1 0 1,0 0-1,0 0 1,0 0 0,0 0-1,0 1 1,-1-1-1,1 0 1,0 1-1,0-1 1,0 1-1,0-1 1,0 1-1,0-1 1,0 1-1,0 0 1,0 0-1,1-1 1,-3 3 0,3-2-37,-1 0 1,1 0-1,0 0 1,-1 0-1,1 0 0,0 0 1,-1 1-1,1-1 1,0 0-1,0 0 1,0 0-1,0 0 1,0 0-1,0 1 1,1-1-1,-1 0 1,0 1-1,6 21 110,-5-20-110,0 1 5,0-1 0,-1 1 0,0-1-1,0 1 1,0 0 0,0-1 0,-1 1 0,0 4-1,0-5-5,0 1-1,1-1 0,0 1 0,0 0 1,0-1-1,0 1 0,1 3 0,0-3-4,0-1 1,0 0-1,1-1 0,-1 1 0,1 0 0,0 0 0,0-1 1,0 1-1,0-1 0,0 1 0,0-1 0,1 0 0,-1 0 1,1 0-1,0 0 0,-1 0 0,1-1 0,0 1 0,0-1 1,0 0-1,0 0 0,5 1 0,-4-1 8,0 0-1,0 0 1,-1 0 0,1-1-1,0 0 1,0 0-1,0 0 1,0 0 0,-1 0-1,1-1 1,0 0 0,0 0-1,0 0 1,-1 0-1,1 0 1,-1-1 0,1 1-1,-1-1 1,0 0 0,4-3-1,-3 1 35,0 0 0,0 0-1,-1-1 1,0 1-1,0-1 1,0 0 0,0 0-1,-1 0 1,1 0 0,-1-1-1,-1 1 1,1-1 0,-1 1-1,0-1 1,0 1 0,0-10-1,3-15 137,-3 27-148,-1-1 1,0 0-1,-1 0 0,1 1 0,-1-1 1,1 0-1,-1 1 0,0-1 0,-2-3 0,-2-13 94,5 19-107,-1-1 0,1 0 0,0 0-1,-1 0 1,1 0 0,-1 0-1,0 0 1,1 1 0,-1-1-1,0 0 1,0 1 0,0-1 0,0 0-1,-1 1 1,1-1 0,0 1-1,-1 0 1,1-1 0,-1 1 0,1 0-1,-1 0 1,0 0 0,1 0-1,-4-1 1,-1 0-5,-1 1 0,1-1 1,0 1-1,0 1 0,0-1 0,-1 1 0,-11 1 0,0 3-284,18-3 265,0-1 0,0 0 1,0 0-1,-1 0 1,1 1-1,0-1 1,0 0-1,0 0 1,-1 1-1,1-1 1,0 0-1,0 0 1,0 1-1,0-1 0,0 0 1,0 1-1,0-1 1,0 0-1,0 1 1,-1-1-1,1 0 1,0 0-1,1 1 1,-1-1-1,0 0 0,0 1 1,0-1-1,0 0 1,0 1-1,2 2-381,0 0 0,0 0 0,0 0 0,1 0 0,-1-1 0,5 5 0,-2-3-1017,22 24-15837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0.230"/>
    </inkml:context>
    <inkml:brush xml:id="br0">
      <inkml:brushProperty name="width" value="0.05" units="cm"/>
      <inkml:brushProperty name="height" value="0.05" units="cm"/>
    </inkml:brush>
  </inkml:definitions>
  <inkml:trace contextRef="#ctx0" brushRef="#br0">19 130 904,'26'-18'207,"-25"18"-127,0-1 0,0 1 0,0 0 1,0 0-1,0 0 0,0-1 0,-1 1 0,1 0 1,0 1-1,0-1 0,0 0 0,0 0 1,0 0-1,0 0 0,0 1 0,0-1 1,0 0-1,0 1 0,0-1 0,-1 1 0,1-1 1,0 1-1,0-1 0,0 1 0,-1 0 1,1-1-1,0 1 0,-1 0 0,1 0 1,0 1-1,4 2 970,9 12 668,-12-13-1371,0-1 0,0 0-1,0 1 1,0-1-1,0 0 1,0 0-1,1 0 1,-1 0-1,1-1 1,0 1 0,-1 0-1,1-1 1,5 2-1,-5-2-62,1-1-1,-1 0 0,1 1 0,0-1 0,-1 0 0,1-1 1,-1 1-1,1 0 0,-1-1 0,1 0 0,-1 0 1,1 0-1,-1 0 0,0-1 0,0 1 0,1-1 1,-1 0-1,0 0 0,-1 0 0,1 0 0,3-4 1,1 0 282,-1-1 1,0 0 0,0 0 0,-1-1 0,0 1 0,0-1-1,5-14 1,-9 20-493,0 0-1,-1 0 1,1 0 0,0 0-1,-1 0 1,0 0-1,0 0 1,0 0 0,1 0-1,-2 0 1,1 0-1,0 0 1,0 0-1,-1 0 1,1 0 0,-1 0-1,1 0 1,-1 0-1,0 0 1,0 0-1,0 1 1,0-1 0,0 0-1,0 1 1,-1-1-1,1 1 1,-2-3-1,0 2-45,0 0 0,1 0 0,-1 0 0,0 0 0,0 0 0,0 1 0,-1-1 0,1 1 0,0 0 0,-1 0-1,1 0 1,0 0 0,-1 1 0,1-1 0,-7 1 0,-3 1-2,-1 0-1,1 0 1,-1 2-1,1 0 1,0 0 0,0 1-1,0 1 1,-22 10 0,33-13-23,0-1 0,-1 0 0,1 0 1,0 1-1,0-1 0,0 1 1,0 0-1,-3 3 0,-8 26 10,10-23-10,2-5-25,0 1 1,0 0 0,0-1-1,0 1 1,0-1-1,1 1 1,-1 0 0,1 0-1,0-1 1,0 1-1,0 0 1,1 0 0,-1-1-1,1 1 1,0 0-1,2 3 1,-2-6 16,1 0 0,0 0 0,0 0 1,0 0-1,1 0 0,-1 0 0,0 0 0,0-1 1,0 1-1,1-1 0,-1 0 0,3 1 0,17 0-29,-13-2 28,40-2 2,-41 0 4,0 1 168,-1 0 0,1-1 1,-1 0-1,1 0 0,-1-1 0,0 0 0,8-6 0,20-11 1033,-35 21-1195,0 1 0,-1-1 1,1 1-1,-1-1 1,1 1-1,0-1 0,-1 1 1,1-1-1,0 1 1,-1-1-1,1 1 1,0 0-1,0-1 0,0 1 1,-1-1-1,1 1 1,0 0-1,0-1 0,0 1 1,0-1-1,0 1 1,0 1-1,0 15 15,0-17-11,0 2-7,0 0 0,0 0 0,0 0 0,0-1 1,0 1-1,0 0 0,1 0 0,-1 0 0,0-1 0,1 1 0,0 0 0,-1 0 0,1-1 0,0 1 0,0-1 0,0 1 0,0-1 0,0 1 1,1-1-1,-1 1 0,0-1 0,1 0 0,-1 0 0,0 0 0,3 2 0,0-2-212,0 1 0,0-1 0,1 0 0,-1-1-1,0 1 1,1-1 0,7 0 0,0 1-1739,33 2-14338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0.740"/>
    </inkml:context>
    <inkml:brush xml:id="br0">
      <inkml:brushProperty name="width" value="0.05" units="cm"/>
      <inkml:brushProperty name="height" value="0.05" units="cm"/>
    </inkml:brush>
  </inkml:definitions>
  <inkml:trace contextRef="#ctx0" brushRef="#br0">251 45 11480,'-37'21'2479,"32"-20"-665,20-16-760,-13 13-813,1 0-1,-1 0 0,0 0 0,0 0 0,0 0 0,0-1 0,0 1 0,-1-1 0,1 1 0,-1-1 0,1 1 0,-1-1 1,0 0-1,1-4 0,-3 7-183,1-1 1,-1 0 0,1 0 0,-1 0 0,1 1-1,-1-1 1,1 0 0,-1 1 0,0-1-1,1 1 1,-1-1 0,0 1 0,0-1-1,1 1 1,-1-1 0,0 1 0,0 0 0,0-1-1,0 1 1,0 0 0,1 0 0,-1-1-1,0 1 1,0 0 0,0 0 0,0 0-1,0 0 1,0 0 0,-1 1 0,-25-1 575,0 5-337,0 2 0,0 0 0,-39 17 0,63-23-290,0 1-1,0 0 1,1-1-1,-1 1 0,1 0 1,0 0-1,0 1 1,-1-1-1,1 0 1,1 1-1,-1-1 0,0 1 1,1 0-1,-1-1 1,-1 5-1,3-6-4,-15 30 4,15-24-5,0-1-1,-2 15 1,7-2 0,4-3 0,-7-13 4,0 0 0,1-1 0,-1 1 0,1-1 0,0 1 0,0-1 1,0 0-1,0 0 0,0 0 0,0 0 0,1-1 0,-1 1 0,0-1 0,7 1 0,1 0 18,0-1 0,0 0 0,19-2 0,-12 1-12,24-1-2954,23-2-11822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1.086"/>
    </inkml:context>
    <inkml:brush xml:id="br0">
      <inkml:brushProperty name="width" value="0.05" units="cm"/>
      <inkml:brushProperty name="height" value="0.05" units="cm"/>
    </inkml:brush>
  </inkml:definitions>
  <inkml:trace contextRef="#ctx0" brushRef="#br0">34 1 12824,'0'0'0,"-7"0"0,-4 0 0,-5 0-9144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1.447"/>
    </inkml:context>
    <inkml:brush xml:id="br0">
      <inkml:brushProperty name="width" value="0.05" units="cm"/>
      <inkml:brushProperty name="height" value="0.05" units="cm"/>
    </inkml:brush>
  </inkml:definitions>
  <inkml:trace contextRef="#ctx0" brushRef="#br0">48 64 10312,'-14'11'36,"8"-6"2355,20-3-562,28 2 68,11 1-637,-25-9-445,0-1 0,30-8 0,-56 12-700,-1 0 0,0 1 0,1-1 0,-1 0 0,0 0 0,1 0 0,-1 0 0,0 0 0,0 0 0,0 0 0,0 0 0,0 0 0,0-1 0,0 1 0,0 0 0,0-1 0,-1 1 0,1-1 0,0 1 0,-1-1 0,1 1 0,-1-1 0,0 1 0,0-1 0,1 1 0,-1-1 0,0 0 0,0 1 0,0-1 0,-1 1 0,1-1 1,0 1-1,-1-1 0,1 0 0,0 1 0,-1 0 0,-1-4 0,1 4-63,0 0 0,0 0 1,0 0-1,0 0 0,0 0 1,0 0-1,-1 0 0,1 0 1,0 1-1,-1-1 1,1 0-1,0 1 0,-1-1 1,1 1-1,0 0 0,-1-1 1,1 1-1,-2 0 0,-31-2 236,17 4-211,-1 0-1,1 1 1,0 2-1,0-1 1,0 2 0,-21 10-1,31-13-66,-1 1 18,1-1 0,0 1 1,0 1-1,-11 8 1,16-12-25,1 0 0,0 0 1,0 0-1,0 1 0,0-1 0,0 0 1,0 1-1,0-1 0,0 0 1,0 1-1,1-1 0,-1 1 1,0 0-1,1-1 0,-1 1 1,1-1-1,0 1 0,0 0 1,-1-1-1,1 1 0,0 0 1,1-1-1,-1 1 0,0 0 1,0-1-1,1 1 0,-1-1 1,1 1-1,-1 0 0,2 2 1,1 0-1,-1 0 0,1 0 0,0 0 0,0 0 0,7 5 0,10 4-2,10-3-2,6-2 2,-29-6 3,0-1 0,0 1 0,1-2 0,-1 1 0,0-1 0,1 0 0,-1-1 0,0 0 0,1 0 0,-1 0 0,0-1 0,0 0 0,0-1 0,11-4 1,5-5-1112,16-7-14140,-74 36 12009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1.979"/>
    </inkml:context>
    <inkml:brush xml:id="br0">
      <inkml:brushProperty name="width" value="0.05" units="cm"/>
      <inkml:brushProperty name="height" value="0.05" units="cm"/>
    </inkml:brush>
  </inkml:definitions>
  <inkml:trace contextRef="#ctx0" brushRef="#br0">352 0 10848,'0'0'6639,"3"5"-5392,12 15-834,-14-19-350,-1 0 0,1-1 0,-1 1 0,1 0 0,-1 0 0,1 0 1,-1 0-1,0 0 0,1 0 0,-1 0 0,0 0 0,0 0 0,0 0 0,0 0 0,0 0 0,0 0 0,0 0 0,0 0 0,0 1 0,0-1 0,0 0 0,-1 1 0,0 3 127,-3 17 36,-1-13 82,-5 0-221,1 0 0,-1 0 0,0-1 1,-1-1-1,0 0 0,0 0 0,-1-1 1,-18 7-1,17-8-63,5-3-8,1 0 0,-1 0-1,0 0 1,-11 0 0,-41 3-129,22-3-2412,-50 2-11014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4.307"/>
    </inkml:context>
    <inkml:brush xml:id="br0">
      <inkml:brushProperty name="width" value="0.05" units="cm"/>
      <inkml:brushProperty name="height" value="0.05" units="cm"/>
    </inkml:brush>
  </inkml:definitions>
  <inkml:trace contextRef="#ctx0" brushRef="#br0">44 40 12192,'0'3'-33,"1"5"594,-1 0 0,-1 0 0,1 1 0,-1-1 0,-1 0 0,0 0 0,0-1 0,-4 12-1,4-15-402,-8 26 174,4-9-292,-5 33 1,10-48-30,0 0 1,1 0 0,0 0-1,0 0 1,1 0 0,-1 0-1,1 0 1,1-1 0,-1 1-1,3 7 1,-3-12-10,0 1-1,0-1 1,0 0 0,0 0-1,0 0 1,0 0-1,0 0 1,0 0 0,0-1-1,0 1 1,0 0-1,1 0 1,-1-1 0,0 1-1,0-1 1,1 1-1,-1-1 1,1 0 0,-1 1-1,0-1 1,1 0 0,-1 0-1,1 0 1,-1 0-1,0 0 1,1 0 0,-1 0-1,1-1 1,-1 1-1,0-1 1,3 0 0,5-1 9,-1-1 1,1-1 0,10-5 0,-16 7-7,12-5 342,0-1 0,22-16 0,-31 19-200,0 0 0,0-1 1,-1 1-1,0-1 0,0 0 1,0-1-1,-1 1 0,6-11 1,-2 1 995,-5 11 11,-7 12-693,3-5-431,1 0-1,-1 0 0,0 0 0,0 0 0,1 0 1,-1 0-1,1 1 0,0-1 0,0 0 1,0 0-1,0 0 0,0 0 0,0 1 1,0-1-1,1 0 0,-1 0 0,1 0 1,-1 0-1,1 0 0,0 0 0,0 0 0,0 0 1,0 0-1,3 3 0,-2-2-18,0-1-1,0 0 1,1 0-1,0 0 1,-1 0-1,1 0 1,0 0-1,0-1 1,0 1-1,0-1 1,0 0-1,0 1 1,0-2-1,0 1 1,0 0-1,1-1 1,4 1-1,13-1 72,1-1-1,0-1 0,-1 0 1,1-2-1,-1-1 0,29-9 1,-49 13-67,0 1 0,0-1 0,0 0 0,1 1 0,-1-1 0,0 0 0,0 0 0,0 0 0,-1 0 0,1 0 0,0 0 0,0 0 0,0 0 0,-1 0 0,1 0 0,0 0 0,-1 0 0,1 0 0,-1-2 0,3-2 25,-1 1-20,0-1 0,0 0 1,-1 1-1,1-1 1,-1 0-1,0 0 1,0 0-1,-1 0 0,1 0 1,-1 0-1,0 0 1,0 0-1,-1 0 0,0 0 1,0 0-1,0 0 1,0 0-1,-3-6 1,1 4-11,2 5-7,0 0-1,0 0 1,0 0 0,0 0-1,0 0 1,0 0 0,0 1-1,-1-1 1,1 1 0,-1-1-1,1 1 1,-1-1 0,-3-1 0,-11-8 19,-1 0 0,-1 2 0,1 0 0,-2 1 0,1 1 0,-26-7 0,35 11-14,-1 1 1,0-1-1,0 2 0,0-1 0,0 2 0,0-1 0,-14 2 1,-6 7-6,23-2-7,4-2-15,3-4-37,-1 0 1,1 1-1,-1-1 1,1 0-1,0 1 1,-1-1 0,1 1-1,-1-1 1,1 1-1,0-1 1,-1 1-1,1-1 1,0 1-1,0-1 1,-1 1 0,1-1-1,0 1 1,0 0-1,0 0 1,-1 3-2163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4.645"/>
    </inkml:context>
    <inkml:brush xml:id="br0">
      <inkml:brushProperty name="width" value="0.05" units="cm"/>
      <inkml:brushProperty name="height" value="0.05" units="cm"/>
    </inkml:brush>
  </inkml:definitions>
  <inkml:trace contextRef="#ctx0" brushRef="#br0">1 1 16583,'0'0'0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5.012"/>
    </inkml:context>
    <inkml:brush xml:id="br0">
      <inkml:brushProperty name="width" value="0.05" units="cm"/>
      <inkml:brushProperty name="height" value="0.05" units="cm"/>
    </inkml:brush>
  </inkml:definitions>
  <inkml:trace contextRef="#ctx0" brushRef="#br0">116 130 2872,'14'-5'594,"2"-1"2430,1 0-1,25-5 1,-39 10-2637,0 0 0,0 0 0,0 0 0,0 0 0,0 0 0,0-1-1,0 1 1,0-1 0,0 0 0,-1 0 0,1 0 0,-1 0 0,0-1 0,1 1 0,-1-1 0,0 1 0,2-5 0,-3 5-271,1 0 0,-1 0 1,0-1-1,0 1 0,0 0 1,0-1-1,-1 1 0,1-1 1,0 1-1,-1 0 0,0-1 1,0 1-1,0-1 0,0 1 1,0-1-1,0 1 0,-1-1 1,1 1-1,-1-1 0,-1-3 1,2 5-85,-1 0 0,0 1 0,0-1-1,0 0 1,0 0 0,1 1 0,-1-1 0,0 0 0,0 1 0,0-1 0,0 1 0,-1 0 0,1-1 0,0 1 0,0 0 0,0-1 0,-2 1 0,-20-2 100,19 2-70,-22 1-36,17 3-26,3 0 2,-42 17 4,40-16-4,-26 14 0,26-12-2,1 0-1,-8 6 14,-26 28 0,39-38-9,0 0 0,1 0 0,-1 0 1,1 0-1,0 0 0,0 0 1,0 0-1,0 1 0,1-1 0,-1 0 1,1 1-1,0-1 0,0 0 1,0 1-1,1-1 0,-1 1 0,1-1 1,-1 0-1,1 0 0,0 1 0,0-1 1,1 0-1,2 6 0,-2-7 10,0 1-1,0 0 1,0 0-1,0-1 0,0 1 1,0-1-1,1 0 1,-1 0-1,1 0 1,0 0-1,0 0 0,-1 0 1,1-1-1,0 1 1,0-1-1,6 2 1,3 0 39,-1-1 0,1 0 0,17 1 1,-15-2 2,1-1 0,0 0 0,0-1 0,-1-1 0,1 0 0,0-1 1,-1 0-1,19-8 0,-2-3 95,-22 8-3189,8-4-11461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5.490"/>
    </inkml:context>
    <inkml:brush xml:id="br0">
      <inkml:brushProperty name="width" value="0.05" units="cm"/>
      <inkml:brushProperty name="height" value="0.05" units="cm"/>
    </inkml:brush>
  </inkml:definitions>
  <inkml:trace contextRef="#ctx0" brushRef="#br0">1 162 5744,'0'3'178,"0"-1"-24,0 0 0,1 0 1,-1 0-1,0 0 0,1 0 0,-1 0 0,1 0 1,-1-1-1,1 1 0,0 0 0,0 0 1,0-1-1,1 3 0,-2-4-29,0 0 0,1 0 1,-1 0-1,1 0 0,-1 0 0,0-1 0,1 1 0,-1 0 0,0 0 0,0 0 1,1 0-1,-1 0 0,0 0 0,1 0 0,-1-1 0,0 1 0,1 0 1,-1 0-1,0 0 0,0-1 0,1 1 0,-1 0 0,0 0 0,0-1 1,0 1-1,1 0 0,-1-1 0,0 1 0,0 0 0,0-1 0,0 1 1,0 0-1,0-1 0,1 1 0,-1 0 0,0-1 0,0 1 0,0 0 0,0-1 1,0 1-1,0-1 0,0 1-20,0 0 0,0-1-1,0 1 1,0 0 0,0-1 0,1 1 0,-1-1-1,0 1 1,0-1 0,0 1 0,0 0 0,0-1 0,0 1-1,0-1 1,0 1 0,-1 0 0,1-1 0,0 1 0,0-1-1,0 1 1,0 0 0,0-1 0,-1 1 0,1 0 0,0-1-1,0 1 1,-1 0 0,1-1 0,0 1 0,0 0 0,-1 0-1,1-1 1,0 1 0,-1 0 0,1 0 0,-1-1-1,0 4 39,0-1-1,-1 0 1,1 1-1,0-1 1,1 1-1,-1-1 0,0 1 1,1-1-1,-1 5 1,1-6-116,-1 5 49,0 1 1,1-1-1,0 1 0,0 0 0,1-1 0,0 1 0,0 0 0,0-1 0,1 1 0,0-1 0,0 0 0,0 0 0,1 0 0,0 0 0,1 0 0,-1 0 0,1-1 0,7 9 0,-5-8 8,0 1 1,1-1-1,1 0 0,-1-1 0,1 1 0,-1-1 0,1-1 0,1 0 0,-1 0 1,1 0-1,-1-1 0,13 2 0,-16-4 14,0 0 0,0-1-1,1 0 1,-1 0 0,0 0 0,0 0-1,9-3 1,-6 2-16,-3 0-6,-1 0 1,0 0-1,0 0 1,0 0-1,0-1 0,0 0 1,0 0-1,0 0 1,0 0-1,-1 0 0,1-1 1,-1 0-1,6-5 1,-3 3 126,25-23 381,34-41-1,-59 60-500,0-1 0,-1 0 0,0 0 0,0 0 0,-1 0 0,-1-1 0,0 1 0,3-18 0,-5 22-31,1-1-41,9-57 233,-10 61-226,-1-1-1,1 0 1,-1 0 0,0 0 0,0 1 0,-1-1 0,1 0-1,-1 0 1,1 1 0,-1-1 0,-1 0 0,1 1 0,0-1-1,-3-3 1,3 6-16,1 0 0,-1 0-1,1 0 1,-1 0 0,0 1 0,0-1-1,0 0 1,1 0 0,-1 1 0,0-1 0,0 1-1,0-1 1,0 1 0,0-1 0,0 1-1,0 0 1,0-1 0,0 1 0,0 0-1,0 0 1,0 0 0,0-1 0,0 1-1,0 0 1,0 1 0,0-1 0,0 0-1,0 0 1,-1 0 0,1 1 0,0-1-1,0 0 1,1 1 0,-2 0 0,-2 2-522,0 0 0,0 0 0,0 0 0,1 1 0,-1 0 0,-2 4 0,-18 20-14853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5.855"/>
    </inkml:context>
    <inkml:brush xml:id="br0">
      <inkml:brushProperty name="width" value="0.05" units="cm"/>
      <inkml:brushProperty name="height" value="0.05" units="cm"/>
    </inkml:brush>
  </inkml:definitions>
  <inkml:trace contextRef="#ctx0" brushRef="#br0">0 1 4312,'0'0'0,"24"0"0,16 0 0,26 0-2760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8.663"/>
    </inkml:context>
    <inkml:brush xml:id="br0">
      <inkml:brushProperty name="width" value="0.05" units="cm"/>
      <inkml:brushProperty name="height" value="0.05" units="cm"/>
    </inkml:brush>
  </inkml:definitions>
  <inkml:trace contextRef="#ctx0" brushRef="#br0">61 37 17655,'12'-16'1451,"4"-4"785,-15 19-1683,3 17 581,-4-13-1109,1-1 0,0 0 0,0 0 0,-1 1 0,0-1 0,1 0 0,-1 1 0,0-1 0,0 0 1,0 4-1,-2 4 20,1 1-1,-2-1 1,1 1 0,-1-1 0,-1 0 0,0 0 0,-1 0 0,1-1 0,-12 16 0,-10 7 69,16-21-3113,-8 11-11454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6.210"/>
    </inkml:context>
    <inkml:brush xml:id="br0">
      <inkml:brushProperty name="width" value="0.05" units="cm"/>
      <inkml:brushProperty name="height" value="0.05" units="cm"/>
    </inkml:brush>
  </inkml:definitions>
  <inkml:trace contextRef="#ctx0" brushRef="#br0">267 45 9688,'13'-2'133,"-10"1"-44,0 1 0,0 0 0,0-1 0,0 0 0,0 0 0,0 0 0,-1 0-1,1 0 1,0 0 0,-1-1 0,1 1 0,4-5 0,-7 6-11,1 0 0,-1 0 0,0 0 0,1-1 0,-1 1-1,0 0 1,0-1 0,1 1 0,-1 0 0,0 0 0,0-1 0,0 1 0,0 0 0,1-1 0,-1 1 0,0-1-1,0 1 1,0 0 0,0-1 0,0 1 0,0 0 0,0-1 0,0 1 0,0 0 0,0-1 0,0 1 0,0-1-1,0 1 1,0 0 0,0-1 0,-1 1 0,1 0 0,0-1 0,0 1 0,0 0 0,-1-1 0,-13-7 1851,-14 2-695,20 6-955,0 1-1,-1 0 0,1 1 0,0-1 0,0 1 0,0 1 1,0 0-1,0 0 0,1 0 0,-1 1 0,-10 8 0,16-11-214,-11 7 366,1 0 1,0 1 0,-18 16-1,30-25-423,0 1 0,0-1 0,0 0 0,0 1 0,-1-1 0,1 0 0,0 1 0,0-1 0,0 0 0,0 1 0,0-1 0,0 0 0,0 1 0,0-1 0,0 0-1,0 0 1,0 1 0,0-1 0,1 0 0,-1 1 0,0-1 0,0 0 0,0 1 0,0-1 0,0 0 0,1 0 0,-1 1 0,0-1 0,0 0 0,0 0 0,1 1 0,-1-1 0,0 0 0,1 0-1,-1 0 1,0 0 0,0 1 0,1-1 0,-1 0 0,0 0 0,1 0 0,-1 0 0,0 0 0,1 0 0,-1 0 0,15 6 59,-15-6-62,24 6 203,45 6 0,-51-10-109,0 1 0,0 0 0,0 1 0,32 13 0,-44-15-81,-4-1-16,0-1 0,0 1 1,0-1-1,-1 1 0,1 0 0,-1 0 0,1 0 1,0 0-1,-1 0 0,0 0 0,1 1 0,-1-1 0,0 0 1,1 1-1,-1-1 0,0 1 0,0-1 0,1 3 1,4 7 3,-5 3-4,-3-8-2,0 1 0,-1-1 0,0 0 0,0 1 0,-1-1 0,0-1 0,0 1 0,0 0-1,0-1 1,-6 5 0,6-6-3,-1-1 1,1 0-1,0 0 0,-1 0 0,0-1 0,1 0 0,-1 0 0,0 0 0,-9 2 0,6-2-7,-10 4-13,1-1 0,-1-1 0,0-1 0,0 0 0,-18-1 1,27-1 19,2-1 27,0 0 0,-1 0 0,1-1 0,0 0 0,0 0 0,0-1 0,0 0 0,0 0-1,0-1 1,1 0 0,-1 0 0,1 0 0,-1-1 0,1 0 0,0 0 0,1 0 0,-1-1 0,-8-10 0,13 15-13,0-1 0,1 0 0,-1 0 0,0 1 0,0-1 0,1 0 0,-1 0 0,0 0 0,1 0 0,-1 0 0,1 0-1,0 0 1,-1 0 0,1 0 0,0 0 0,0-1 0,-1 1 0,1 0 0,0 0 0,0 0 0,0 0 0,0 0 0,0 0 0,1 0 0,-1-1 0,0 1 0,0 0 0,1 0 0,-1 0 0,1 0 0,-1 0 0,1-1 0,2-2-259,0 0 0,0 1 0,1-1 0,-1 1 1,8-6-1,-4 4-1308,24-22-12996</inkml:trace>
  <inkml:trace contextRef="#ctx0" brushRef="#br0" timeOffset="1">216 137 16136,'0'0'0,"0"7"0,0 1 0,0 7-11624</inkml:trace>
  <inkml:trace contextRef="#ctx0" brushRef="#br0" timeOffset="2">448 102 14256,'0'0'0</inkml:trace>
  <inkml:trace contextRef="#ctx0" brushRef="#br0" timeOffset="3">602 163 13720,'0'0'0,"-7"3"0,-6 1 0,-6 1-9816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6.566"/>
    </inkml:context>
    <inkml:brush xml:id="br0">
      <inkml:brushProperty name="width" value="0.05" units="cm"/>
      <inkml:brushProperty name="height" value="0.05" units="cm"/>
    </inkml:brush>
  </inkml:definitions>
  <inkml:trace contextRef="#ctx0" brushRef="#br0">0 1 13448,'0'0'0,"15"4"0,8 0 0,17 4-9608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6.941"/>
    </inkml:context>
    <inkml:brush xml:id="br0">
      <inkml:brushProperty name="width" value="0.05" units="cm"/>
      <inkml:brushProperty name="height" value="0.05" units="cm"/>
    </inkml:brush>
  </inkml:definitions>
  <inkml:trace contextRef="#ctx0" brushRef="#br0">57 64 7624,'14'-6'1858,"-13"6"-1825,-1 0 0,0-1 0,0 1 0,1 0 1,-1 0-1,0 0 0,1 0 0,-1-1 0,0 1 0,1 0 1,-1 0-1,0 0 0,1 0 0,-1 0 0,0 0 1,1 0-1,-1 0 0,0 0 0,1 0 0,-1 0 0,0 0 1,1 0-1,-1 0 0,0 1 0,1-1 0,-1 0 1,0 0-1,0 0 0,1 0 0,-1 1 0,0-1 0,0 0 1,1 0-1,-1 0 0,0 1 0,0-1 0,1 0 1,-1 1-1,0-1-143,0 1 0,0 0 0,0-1 0,0 1 0,0-1 1,1 1-1,-1-1 0,0 1 0,0 0 0,1-1 0,-1 1 0,0-1 0,1 1 1,-1-1-1,0 0 0,1 1 0,-1-1 0,0 1 0,1-1 0,-1 0 1,1 1-1,-1-1 0,1 0 0,-1 1 0,1-1 0,0 0 0,21 4 827,28-8 3696,-39 3-4319,-6 1 480,0 0 0,0-1 0,0 0 1,0 0-1,0 0 0,0 0 0,-1-1 0,1 1 1,0-1-1,-1-1 0,1 1 0,-1-1 0,0 1 0,0-1 1,0 0-1,6-7 0,-9 9-500,-1 1-1,1-1 1,-1 0-1,1 1 1,-1-1 0,1 0-1,-1 1 1,0-1-1,1 0 1,-1 0 0,0 1-1,0-1 1,1 0 0,-1 0-1,0 0 1,0 1-1,0-1 1,0 0 0,0 0-1,0 0 1,0 1-1,-1-1 1,1 0 0,0 0-1,0 1 1,0-1-1,-1 0 1,0-1 0,0 1-33,0 0 0,0 0 0,-1 0 0,1 1 0,0-1 0,0 0 0,-1 1 1,1-1-1,-1 0 0,1 1 0,-1 0 0,1-1 0,-3 1 0,-4-1-2,0 0-1,0 1 0,-15 1 1,10 2 3,1 0 0,-1 1 0,1 0 0,0 0 0,1 1 0,-1 1 0,1 0 0,0 1 0,0 0 0,1 1 0,0 0 0,0 0 0,-13 17 0,21-23-38,0 0 0,0 0 0,0 0 0,0 1 1,0-1-1,1 1 0,-1 0 0,1-1 0,0 1 0,0 0 0,0 0 1,0 0-1,0 0 0,0 0 0,1 0 0,0 0 0,-1 0 0,1 0 1,0 0-1,1 0 0,-1 0 0,0 0 0,1 0 0,0 0 0,0-1 1,0 1-1,0 0 0,0 0 0,0 0 0,1-1 0,-1 1 0,1-1 1,0 1-1,0-1 0,0 0 0,0 1 0,0-1 0,0 0 0,0 0 1,1-1-1,-1 1 0,1 0 0,0-1 0,-1 0 0,1 1 0,5 0 1,9 3 15,1-2 0,32 3 0,-40-7-128,0 0 0,0-1 1,0 1-1,0-2 0,-1 0 1,1 0-1,-1 0 1,0-1-1,18-11 0,-7 5-2073,19-9-13958</inkml:trace>
  <inkml:trace contextRef="#ctx0" brushRef="#br0" timeOffset="1">664 106 12640,'0'0'0,"-25"-7"0,-13-1 0,-24-7-9000</inkml:trace>
  <inkml:trace contextRef="#ctx0" brushRef="#br0" timeOffset="2">378 174 7800,'0'0'0,"8"0"0,9 0 0,-12 0-2944,-2 3 2944,5-2-2800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7.406"/>
    </inkml:context>
    <inkml:brush xml:id="br0">
      <inkml:brushProperty name="width" value="0.05" units="cm"/>
      <inkml:brushProperty name="height" value="0.05" units="cm"/>
    </inkml:brush>
  </inkml:definitions>
  <inkml:trace contextRef="#ctx0" brushRef="#br0">1 193 4936,'7'-1'802,"0"0"0,0 0 0,1 1 0,-1 0-1,1 1 1,-1-1 0,0 1 0,0 1 0,11 2 0,-13-2-689,8 1 833,0 0 0,0-1 0,0 0-1,0 0 1,0-2 0,1 0 0,-1 0 0,0-1 0,19-4 0,-1-7 641,51-28 0,-81 39-1548,1 0 0,-1-1 0,1 1 0,-1 0 1,1-1-1,-1 1 0,0-1 0,0 0 1,0 1-1,0-1 0,0 0 0,0 0 0,0 1 1,-1-1-1,1 0 0,0 0 0,-1 0 1,0 0-1,1-2 0,3-10 182,2 4-120,-3 6-29,0-1 1,0 0-1,-1 0 0,0 0 1,3-6-1,-5 10-64,0 0 0,0 0 0,1 0 0,-1 0 0,0 0 0,0 0 0,0 0 0,0 1 0,0-1 0,0 0 0,-1 0 0,1 0 0,0 0 0,0 0-1,0 0 1,-1 0 0,1 1 0,-1-1 0,1 0 0,-1 0 0,1 0 0,-1 1 0,1-1 0,-1 0 0,1 1 0,-1-1 0,0 0 0,0 1 0,1-1 0,-1 1 0,0-1-1,0 1 1,1-1 0,-1 1 0,0 0 0,0-1 0,-2 1 0,-99-27 97,96 26-102,0 0 0,0 0 0,0 0-1,0 1 1,0-1 0,0 2 0,-6 0-1,-18 0 8,23-2-3,-1-1-1,-27 7-4,27-5-2,0 1 0,-25 13 0,22-10-1,7-3 1,-1 1-1,1-1 1,0 1-1,0 0 1,0 1-1,0-1 1,1 1-1,-1 0 1,1 0-1,-1 0 1,1 0-1,0 0 1,-4 6-1,6-6 1,-1-1 0,1 1 0,0 0 0,0 0 0,1 0 0,-1 0 0,0 0 0,1 0 0,0 6 0,2 19 0,0-23 0,3 7 0,-3-9-1,0-1 0,0 0 0,0-1 0,0 1 0,0 0 0,0-1 0,1 1 0,-1-1 0,1 1 0,-1-1 0,1 0 0,4 1 0,37 6-15,-2-4 14,-32-3 1,0 0-1,0-1 0,0 0 0,0-1 1,0 0-1,0 0 0,0-1 0,12-4 0,-9 1-20,-1 0 0,0-2-1,12-7 1,5-5-3395,14-10-13349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07.827"/>
    </inkml:context>
    <inkml:brush xml:id="br0">
      <inkml:brushProperty name="width" value="0.05" units="cm"/>
      <inkml:brushProperty name="height" value="0.05" units="cm"/>
    </inkml:brush>
  </inkml:definitions>
  <inkml:trace contextRef="#ctx0" brushRef="#br0">108 1 13088,'1'44'6795,"14"-56"-4985,-4 26-1510,-10-12-291,1 0 1,-1 1-1,0-1 1,1 1 0,-1-1-1,0 1 1,-1 0-1,1-1 1,0 1-1,-1 0 1,0-1-1,1 1 1,-1 0 0,0 0-1,0 0 1,-1 2-1,-5 17 13,-1 0 0,0-1 0,-13 23 0,18-41-19,1 0 1,0-1-1,-1 1 0,1 0 0,0 0 0,0 0 1,0 1-1,1-1 0,-1 0 0,1 6 0,-1 4 2,-2 0-2,2-8-1,0 0-1,1-1 1,-1 1-1,1 0 1,0 0-1,1 6 1,3 30 6,3 55 122,-7-82-119,-2 22 104,-3-4 75,1 51 0,4-79-173,0 1 1,-1 0 0,1 0-1,-1-1 1,0 1 0,0 0 0,-1-1-1,1 1 1,-1-1 0,0 1-1,0-1 1,-1 0 0,1 0-1,-1 0 1,0 0 0,-4 4 0,-9 15 38,14-22-54,-1 1 0,1-1 0,-1 0 0,1 0 0,-1 0 1,1-1-1,-1 1 0,1 0 0,-1-1 0,0 0 0,0 0 0,1 0 0,-5 0 0,6 0 0,33 1 286,5 1-3387,-3-2-11107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11.610"/>
    </inkml:context>
    <inkml:brush xml:id="br0">
      <inkml:brushProperty name="width" value="0.05" units="cm"/>
      <inkml:brushProperty name="height" value="0.05" units="cm"/>
    </inkml:brush>
  </inkml:definitions>
  <inkml:trace contextRef="#ctx0" brushRef="#br0">324 37 10312,'-22'30'277,"19"-27"1110,4-5-1090,-1 0 0,1 0 0,-1 0 1,1 0-1,-1 0 0,1 0 0,0 0 1,0 1-1,2-3 0,5-16 3234,-8 19-3456,0 0-1,0 0 0,0 1 0,-1-1 0,1 0 0,0 0 0,0 0 1,0 0-1,-1 1 0,1-1 0,-1 0 0,1 0 0,0 1 0,-1-1 0,1 0 1,-1 0-1,1 1 0,-1-1 0,0 1 0,1-1 0,-1 1 0,0-1 0,1 1 1,-3-2-1,-1 0 39,-1 1 0,0-1 0,1 1 0,-1 0 1,0 0-1,0 0 0,0 1 0,0-1 0,0 1 1,0 0-1,0 1 0,1-1 0,-1 1 0,-8 2 1,-7 2 24,1 1 1,-22 10 0,40-16-131,0 1-1,0 0 1,0-1-1,0 1 1,0 0-1,0-1 0,0 1 1,0 0-1,0 0 1,1 0-1,-1 0 1,0 0-1,1 0 1,-1 0-1,1 0 0,-1 0 1,1 0-1,-1 0 1,1 0-1,0 0 1,-1 1-1,1-1 1,0 0-1,0 0 0,0 0 1,0 1-1,0-1 1,0 0-1,0 0 1,0 0-1,1 0 1,-1 1-1,1 1 1,0 0-7,1 1 1,-1 0 0,1 0 0,0 0 0,0-1 0,0 1 0,0-1 0,4 4 0,0 1-2,1-1 0,0 0 1,0 0-1,10 7 0,-7-7-2,3 4-12,0-1 0,18 11 0,-7-6-3,-7-2-17,-7-7 18,0 0 0,-1 1-1,0 0 1,-1 1 0,0 0 0,0 0-1,10 14 1,-18-21 15,1 1-1,0 0 1,-1 0-1,0-1 1,1 1 0,-1 0-1,0 0 1,0 0-1,0-1 1,0 1 0,0 0-1,0 0 1,0 0-1,-1-1 1,1 1 0,-1 0-1,1 0 1,-1-1-1,0 1 1,-1 2 0,-10 15-1,3-11 47,0 0 0,-1-1 0,0 0 0,0-1 0,0 0 0,-1 0 0,-13 4 0,16-6-34,-2-1 99,1 0-1,-2 0 1,1-1 0,0 0-1,0 0 1,-1-1 0,1-1-1,0 0 1,-19-2 0,17 1-15,0-1 0,0-1 1,0 0-1,0 0 0,0-1 0,1 0 0,-16-9 1,23 10-69,-1 1 1,1-1-1,0 1 1,0-1-1,1-1 1,-1 1-1,-3-5 1,7 8-28,0-1 0,-1 1 1,1 0-1,0-1 0,0 1 0,0-1 1,0 1-1,0-1 0,0 1 1,0 0-1,1-1 0,-1 1 1,0-1-1,0 1 0,0-1 1,0 1-1,0 0 0,1-1 0,-1 1 1,0 0-1,0-1 0,1 1 1,-1-1-1,0 1 0,1 0 1,-1 0-1,0-1 0,1 1 1,-1 0-1,0 0 0,1-1 1,-1 1-1,1 0 0,-1 0 0,0 0 1,1 0-1,-1 0 0,1-1 1,0 1 0,23-12 0,32-2 263,-28 9-3564,46-11-11879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12.130"/>
    </inkml:context>
    <inkml:brush xml:id="br0">
      <inkml:brushProperty name="width" value="0.05" units="cm"/>
      <inkml:brushProperty name="height" value="0.05" units="cm"/>
    </inkml:brush>
  </inkml:definitions>
  <inkml:trace contextRef="#ctx0" brushRef="#br0">259 89 10584,'-33'14'117,"29"-13"470,21-13 614,-14 10-842,-1 0 0,1 0 0,-1 0 0,1 0 0,-1 0 0,0-1 0,0 1 0,0-1 0,0 0 0,-1 1 0,1-1 0,0 0 0,-1 0 0,0 0 0,0 0 0,0 0-1,0 0 1,0 0 0,-1 0 0,1-4 0,-1 5-224,0 1-1,-1 0 1,1 0-1,0 0 1,-1-1-1,1 1 1,-1 0-1,1 0 1,-1 0-1,1 0 1,-1 0-1,0 0 1,1 0-1,-1 0 1,0 0-1,0 0 1,0 1-1,0-1 1,0 0-1,0 0 1,0 1-1,0-1 1,-1 0-1,-24-7 502,19 8-579,0 1 0,0 0 0,0 0 0,0 1 1,0 0-1,0 0 0,1 1 0,-1-1 0,1 2 0,-1-1 0,-9 7 0,8-5-44,-7 5 18,1 0 0,1 0 1,-1 2-1,-14 15 0,22-20-21,1-3 9,1 0 0,0 1 0,1-1-1,-1 1 1,1 0 0,0 0 0,0 0-1,0 0 1,1 0 0,0 1 0,-2 5-1,4-8-9,-1 0 0,1 0-1,0 0 1,0-1-1,0 1 1,0 0 0,1 0-1,-1 0 1,1 0-1,-1 0 1,1-1-1,0 1 1,0 0 0,1-1-1,-1 1 1,0-1-1,1 1 1,-1-1 0,1 1-1,0-1 1,0 0-1,3 3 1,0-2-4,-1 1 1,0-1-1,1-1 1,-1 1-1,1-1 0,0 1 1,0-1-1,0-1 1,0 1-1,9 1 1,2 0 16,-1-2 0,18 1 1,4-2-17,-10-3 47,35-7 0,-4-1-3763,0 1-11269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12.577"/>
    </inkml:context>
    <inkml:brush xml:id="br0">
      <inkml:brushProperty name="width" value="0.05" units="cm"/>
      <inkml:brushProperty name="height" value="0.05" units="cm"/>
    </inkml:brush>
  </inkml:definitions>
  <inkml:trace contextRef="#ctx0" brushRef="#br0">0 153 16312,'3'33'-75,"-2"-23"261,-1-14 808,4-14 820,2 14 51,3 12-1250,48 71 1083,-56-77-1697,0 0 1,0-1 0,-1 1 0,1 0-1,-1 0 1,1 0 0,-1 0-1,0 0 1,0 0 0,0 0 0,0 0-1,0 0 1,0 0 0,-1 0-1,1 0 1,-1 2 0,-11 26 17,10-27-17,0 0 1,1 0 0,-1-1 0,-1 1 0,1-1 0,0 1 0,-1-1-1,1 0 1,-1 0 0,-2 2 0,4-3 2,0-1 0,0 0 0,0 1 1,0-1-1,0 0 0,0 1 0,0-1 0,0 0 0,0 0 0,0 0 1,0 0-1,0 0 0,0 0 0,0 0 0,0 0 0,0-1 1,0 1-1,0 0 0,0-1 0,1 1 0,-1 0 0,0-1 0,0 1 1,0-1-1,0 0 0,0 1 0,1-1 0,-1 1 0,0-1 0,1 0 1,-1 0-1,0-1 0,0 1 16,1 1 1,-1-1-1,1 0 0,0 0 1,0 0-1,-1 0 0,1 0 1,0 0-1,0 0 0,0 0 1,0 0-1,0 0 1,0 0-1,0 0 0,1 1 1,-1-1-1,1-2 0,0 0 28,2-15 86,2 1 0,0-1 1,1 1-1,1 1 0,10-19 0,7-13 28,63-80 391,-83 120-668,3-3 397,-1 6-3486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13.194"/>
    </inkml:context>
    <inkml:brush xml:id="br0">
      <inkml:brushProperty name="width" value="0.05" units="cm"/>
      <inkml:brushProperty name="height" value="0.05" units="cm"/>
    </inkml:brush>
  </inkml:definitions>
  <inkml:trace contextRef="#ctx0" brushRef="#br0">34 50 8072,'27'-21'24,"-27"21"-40,0 0 1,0 0 0,-1 0-1,1 0 1,0 1 0,0-1-1,0 0 1,0 0-1,0 0 1,0 0 0,0 0-1,0 0 1,0 0 0,0 0-1,0 0 1,0 0-1,0 0 1,0 0 0,0 1-1,0-1 1,0 0 0,0 0-1,0 0 1,0 0 0,0 0-1,0 0 1,0 0-1,0 0 1,0 0 0,0 0-1,0 1 1,0-1 0,0 0-1,0 0 1,0 0-1,0 0 1,0 0 0,0 0-1,0 0 1,0 0 0,0 0-1,0 0 1,0 0-1,0 0 1,0 1 0,1-1-1,-1 0 1,0 0 0,0 0-1,0 0 1,0 0 0,0 0-1,0 0 1,0 0-1,0 0 1,0 0 0,0 0-1,0 0 1,1 0 0,-1 0-1,0 0 1,0 0-1,0 0 1,0 0 0,0 0-1,0 0 1,-5 13 154,-3 6 3002,8-19-3031,1 1 0,-1 0-1,0-1 1,1 1 0,-1 0-1,1-1 1,-1 1-1,1-1 1,-1 1 0,1-1-1,-1 1 1,1-1 0,0 1-1,-1-1 1,1 0 0,0 1-1,-1-1 1,1 0-1,0 0 1,0 1 0,-1-1-1,1 0 1,0 0 0,0 0-1,24 2 1636,-6-6-640,-1 0 1,1-1 0,-1-1 0,-1-1-1,20-10 1,-37 17-1051,1 0 0,-1 0 0,1 0 1,-1-1-1,1 1 0,-1 0 0,0 0 0,1-1 0,-1 1 1,1 0-1,-1-1 0,0 1 0,1-1 0,-1 1 0,1 0 0,-1-1 1,0 1-1,0-1 0,1 1 0,-1-1 0,0 1 0,0-1 1,0 1-1,0-1 0,1 1 0,-1-1 0,0 0 0,0 1 0,0-1 1,0 1-1,0-1 0,0 1 0,0-1 0,-1 1 0,1-1 1,0 1-1,0-1 0,0 1 0,0-1 0,-1 1 0,1-1 0,0 1 1,-1-1-1,1 1 0,0-1 0,-1 1 0,1 0 0,0-1 0,-1 1 1,1-1-1,-1 1 0,1 0 0,-1 0 0,1-1 0,-1 1 1,1 0-1,-1 0 0,0-1 0,-2 0 25,0-1 0,0 1 0,0 0 0,0 0 0,0 0 0,-1 0-1,1 0 1,0 1 0,-1-1 0,-3 1 0,-5 1 6,0 0 0,0 1-1,0 0 1,0 1 0,-11 5-1,17-6-50,0 0-1,0 1 0,0 0 1,1 1-1,-1-1 0,1 1 0,0 0 1,0 0-1,1 1 0,-1-1 1,1 1-1,-7 9 0,8-6-22,-1-1-1,1 1 1,1-1 0,-1 1-1,1 0 1,-1 9 0,4-15-11,-1 0 0,0 1 1,1-1-1,-1 0 1,1 0-1,-1 1 1,1-1-1,0 0 1,0 0-1,0 0 1,0 0-1,1 0 1,-1 0-1,1 0 0,-1 0 1,1-1-1,-1 1 1,1 0-1,0-1 1,2 2-1,16 9 6,9 0-4,-20-10 0,0 0 0,1 0 0,-1-1 0,0 0 0,1-1 1,-1 0-1,1 0 0,10-3 0,13-3-1020,33-12 0,-34 9-1085,35-8-13471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13.727"/>
    </inkml:context>
    <inkml:brush xml:id="br0">
      <inkml:brushProperty name="width" value="0.05" units="cm"/>
      <inkml:brushProperty name="height" value="0.05" units="cm"/>
    </inkml:brush>
  </inkml:definitions>
  <inkml:trace contextRef="#ctx0" brushRef="#br0">90 35 11032,'2'6'-12,"0"-2"-42,-1 0-1,1-1 1,0 1 0,-1-1-1,1 1 1,1-1-1,2 4 1,-4-12 267,-1 5-107,0-1-1,0 1 1,0-1 0,0 0-1,0 1 1,0-1-1,0 1 1,1-1 0,-1 1-1,0-1 1,0 1-1,0-1 1,1 1 0,-1-1-1,0 1 1,1-1-1,-1 1 1,0-1 0,1 0-1,1 1 58,0-1 0,0 1-1,0 0 1,0-1-1,1 1 1,-1 0 0,0 0-1,0 0 1,2 1 0,0-1 132,-1 1 0,0-1 0,0 0 0,0 0 0,0-1 0,0 1 0,5-1 0,7-4 566,-6 3 83,1-1-1,-1 0 1,1 0 0,12-8 0,-22 11-518,0-1-347,0-1-1,-1 1 1,1 0 0,-1 0-1,1 0 1,-1 0-1,1-1 1,-1 1 0,0 0-1,0 0 1,0 0-1,1 0 1,-1 0 0,0 0-1,0 1 1,0-1-1,0 0 1,0 0 0,-1 1-1,1-1 1,0 1-1,0-1 1,0 1 0,-1-1-1,1 1 1,0 0-1,-2-1 1,-1 0 18,-1 0 0,0 0 0,0 1 0,1-1 0,-1 1-1,0 0 1,-9 2 0,-6 2 32,0 1 0,1 1-1,-1 1 1,1 0 0,-23 14-1,39-18-122,1-1 0,-1 1 0,1 0 0,0 0 0,0 0-1,0 0 1,0 0 0,0 1 0,1-1 0,-1 0 0,1 1 0,0-1-1,0 1 1,1 0 0,-1-1 0,0 8 0,1-6 1,-1-4-2,1 0 0,0 0 0,0 1-1,0-1 1,0 0 0,0 0 0,0 0 0,0 1 0,0-1 0,0 0 0,1 0 0,0 2 0,0 2 4,7 13-1,8-1-8,8-3 0,-18-11 57,0 0 1,1 0-1,-1-1 0,1 0 0,0-1 0,-1 0 0,1 0 0,0 0 1,0 0-1,0-1 0,10-2 0,7-1-1448,-1-2 0,28-9-1,11-5-14807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3:19.166"/>
    </inkml:context>
    <inkml:brush xml:id="br0">
      <inkml:brushProperty name="width" value="0.05" units="cm"/>
      <inkml:brushProperty name="height" value="0.05" units="cm"/>
    </inkml:brush>
  </inkml:definitions>
  <inkml:trace contextRef="#ctx0" brushRef="#br0">71 1 15688,'-4'12'16,"2"-7"21,0-1 0,0 0 0,1 1 0,0-1 0,0 1 0,0 0 0,0 5 0,10-26 275,-4 3 2514,-6 16-1150,-13 24-129,12-25-1495,-5 6 91,1 0-1,0 1 1,0 0 0,0 0 0,1 0 0,1 1 0,-1 0 0,-2 11 0,7-17-129,0-1 0,0 1 1,0-1-1,0 0 0,1 1 0,0-1 0,0 0 0,0 1 0,0-1 0,0 0 0,1 0 1,-1 0-1,1 0 0,0 0 0,0 0 0,0 0 0,0-1 0,0 1 0,1-1 0,-1 1 1,1-1-1,-1 0 0,1 0 0,0 0 0,0-1 0,0 1 0,0-1 0,0 1 0,1-1 0,2 1 1,4-1 14,0-1-1,0 0 1,0 0 0,0-1 0,0-1 0,18-4 0,-23 5 5,0-1 0,0 0 0,0 0 0,0-1 0,-1 1-1,1-1 1,-1 0 0,0-1 0,0 1 0,0-1 0,0 1 0,-1-1 0,1 0-1,2-5 1,-3 6 13,-1-1 0,0 0 0,-1 1 1,1-1-1,0 0 0,-1 0 0,0 1 0,0-1 0,0 0 0,-1 0 0,1-1 0,-1 1 0,0 0 0,0 0 0,0 0 0,-1 0 0,1 0 1,-2-5-1,0 4 50,0-1 0,-1 1 1,0-1-1,0 1 0,0 0 1,0 0-1,-1 0 0,0 0 1,0 1-1,0 0 0,0 0 1,-10-7-1,9 8-25,1 0-1,0 0 1,-1 0-1,-9-3 0,-5 4-58,12 5-14,5-1 0,-17 8-3341,-11 4-13371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14.455"/>
    </inkml:context>
    <inkml:brush xml:id="br0">
      <inkml:brushProperty name="width" value="0.05" units="cm"/>
      <inkml:brushProperty name="height" value="0.05" units="cm"/>
    </inkml:brush>
  </inkml:definitions>
  <inkml:trace contextRef="#ctx0" brushRef="#br0">24 88 9240,'-4'42'1144,"4"-42"-1119,0 0 0,0 0 0,1 0 0,-1 0 0,0 0 0,0 0 0,0-1-1,0 1 1,0 0 0,0 0 0,0 0 0,0 0 0,0 0 0,0 0 0,0 0 0,0 0 0,0 0 0,0 0 0,0 0 0,0 0 0,0 0 0,0 0 0,0 0 0,0 0 0,0 0 0,0 0 0,0 0 0,1 0 0,-1 0 0,0 0 0,0 1 0,0-1 0,0 0 0,0 0 0,0 0 0,0 0 0,0 0 0,0 0 0,0 0 0,0 0 0,0 0 0,0 0 0,0 0 0,0 0 0,0 0 0,0 0 0,0 0-1,0 0 1,0 0 0,4-7 1213,-4 7-1192,0 0 0,0-1 0,0 1 1,0 0-1,0-1 0,0 1 0,0 0 0,0-1 0,0 1 1,1 0-1,-1-1 0,0 1 0,0 0 0,0-1 0,0 1 1,1 0-1,-1 0 0,0-1 0,0 1 0,1 0 0,-1 0 1,0-1-1,0 1 0,1 0 0,-1 0 0,0 0 0,1-1 1,-1 1-1,0 0 0,1 0 0,-1 0 0,0 0 0,1 0 1,1 12 23,-2-1 1,1 1 0,-1 0 0,-2 14-1,0 25 57,2-47-100,0 2 1,0 0 0,0-1 0,1 1 1,-1-1-1,2 1 0,-1-1 0,0 1 1,4 6 3863,-12-31-1028,0-6-1958,-21-82 2292,29 102-3150,-1 0 1,1 0 0,-1-1 0,2 1 0,-1 0 0,0 0 0,1 0 0,0 0 0,0 1 0,0-1 0,1 0 0,0 1 0,3-4 0,-1 0-14,-2 2 2,2 1 1,-1-1 0,0 1 0,1 1-1,0-1 1,0 0 0,1 1 0,-1 0-1,1 1 1,0-1 0,0 1 0,0 0-1,8-3 1,-12 6-36,1-1 11,1 0-1,0 0 1,0 0-1,0 0 1,0 1-1,-1 0 0,1 0 1,0 0-1,0 0 1,6 2-1,-3-1-4,0 0 1,0 1 0,0 0 0,0 0 0,0 1 0,0-1 0,0 2 0,-1-1 0,0 1 0,1 0 0,-1 0 0,7 7 0,-8-7-9,7 5 10,-1 1-1,0 1 0,10 12 1,0 3-6,-19-20-2,-1 0 0,1-1-1,0 0 1,0 1-1,-1-1 1,0 0-1,0 0 1,0 1-1,-1-1 1,0 0-1,0 10 1,-1-12-1,2 21 3,-1-19-2,-8 12 1,-3-1-1,10-14-11,-1-1 0,1 0 1,0 0-1,0 0 0,0 0 0,1 1 0,-1-1 0,0 0 1,0 1-1,1-1 0,-2 4 0,0-14-429,0-1-3208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14.824"/>
    </inkml:context>
    <inkml:brush xml:id="br0">
      <inkml:brushProperty name="width" value="0.05" units="cm"/>
      <inkml:brushProperty name="height" value="0.05" units="cm"/>
    </inkml:brush>
  </inkml:definitions>
  <inkml:trace contextRef="#ctx0" brushRef="#br0">34 1 18375,'-30'7'-4,"27"-6"-14,3-1 135,1 1 1,-1-1 0,0 0-1,1 1 1,-1-1-1,1 0 1,-1 1 0,0-1-1,1 0 1,-1 0-1,1 0 1,-1 1 0,1-1-1,-1 0 1,1 0-1,-1 0 1,1 0 0,-1 0-1,1 0 1,-1 0-1,1 0 1,-1 0 0,1 0-1,-1 0 1,1 0-1,-1 0 1,1-1 0,-1 1-1,1 0 1,-1 0-1,0 0 1,1-1 0,17-6 2279,-13 5-2024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18.591"/>
    </inkml:context>
    <inkml:brush xml:id="br0">
      <inkml:brushProperty name="width" value="0.05" units="cm"/>
      <inkml:brushProperty name="height" value="0.05" units="cm"/>
    </inkml:brush>
  </inkml:definitions>
  <inkml:trace contextRef="#ctx0" brushRef="#br0">0 1 9776,'0'0'0,"6"9"0,3 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19.273"/>
    </inkml:context>
    <inkml:brush xml:id="br0">
      <inkml:brushProperty name="width" value="0.05" units="cm"/>
      <inkml:brushProperty name="height" value="0.05" units="cm"/>
    </inkml:brush>
  </inkml:definitions>
  <inkml:trace contextRef="#ctx0" brushRef="#br0">7 0 4128,'-3'65'2221,"0"23"1399,13 49-1783,-9-84-1355,13 128 1116,-14-177-1571,0 6-1094,-1 6 5266,0-9 658,1-17-2602,1 3-2080,0 0 0,1-1 1,0 1-1,1 0 1,-1 0-1,5-7 1,-5 10-147,0 1 0,1 0 0,-1 0 0,0 1 0,1-1 0,0 0 0,0 1 0,0 0 0,0-1 0,0 1 0,0 1 0,0-1 0,1 0 0,-1 1 0,1-1 0,-1 1 0,1 0 0,0 0 0,-1 1 0,1-1 0,0 1 0,0 0 0,4 0 0,10 0 160,1 1 0,0 1 1,23 5-1,-32-5-161,-4 0 37,0 0 0,1 0 0,-1 0 1,0 1-1,0-1 0,0 2 0,0-1 0,5 5 1,-8-7-48,-1 1-1,0 0 1,1 0 0,-1 0 0,0 0 0,0 1 0,0-1 0,0 0 0,-1 1-1,1-1 1,-1 1 0,1 0 0,-1-1 0,0 1 0,0 0 0,0 0 0,-1 0 0,2 5-1,-3-4-14,1-1 0,-1 1-1,0 0 1,0-1 0,0 1-1,-1 0 1,1-1 0,-1 1-1,0-1 1,0 0 0,0 0-1,0 1 1,-1-2 0,1 1-1,-1 0 1,0 0 0,-3 2-1,2 0 1,-25 8 1,20-10-4,1 1-1,0-2-1,-1 1 1,1-1 0,-1 0-1,1-1 1,-1 0 0,1 0-1,-1-1 1,0 0 0,1-1-1,-11-1 1,-8-3 1,22 2 0,2 0 0,0 2-2,1 0 1,0 0-1,-1 0 0,1 0 0,0-1 0,0 1 0,0-1 1,0 1-1,0-1 0,0 0 0,0 0 0,0 0 1,1 0-1,-1 0 0,1 0 0,0 0 0,-1 0 0,0-4 1,-1-1-13,-2-12-241,3 7-2480,2 11 2292,-5-28-16483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19.620"/>
    </inkml:context>
    <inkml:brush xml:id="br0">
      <inkml:brushProperty name="width" value="0.05" units="cm"/>
      <inkml:brushProperty name="height" value="0.05" units="cm"/>
    </inkml:brush>
  </inkml:definitions>
  <inkml:trace contextRef="#ctx0" brushRef="#br0">105 0 16583,'0'0'0,"-21"14"0,-10 9 0,-22 12-11959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19.964"/>
    </inkml:context>
    <inkml:brush xml:id="br0">
      <inkml:brushProperty name="width" value="0.05" units="cm"/>
      <inkml:brushProperty name="height" value="0.05" units="cm"/>
    </inkml:brush>
  </inkml:definitions>
  <inkml:trace contextRef="#ctx0" brushRef="#br0">13 11 9776,'1'19'-487,"-1"-7"-718,-4-28 414,1 1 5269,2 5 422,-2 22-1665,1 9-2965,1 1 0,1 0 0,1 0 0,5 26 0,-3-19-79,6 39 27,-5-16-209,13 97 12,-15-132-32,1 33 1808,1-53-4588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0.324"/>
    </inkml:context>
    <inkml:brush xml:id="br0">
      <inkml:brushProperty name="width" value="0.05" units="cm"/>
      <inkml:brushProperty name="height" value="0.05" units="cm"/>
    </inkml:brush>
  </inkml:definitions>
  <inkml:trace contextRef="#ctx0" brushRef="#br0">29 1 11928,'-16'41'208,"14"-36"833,13-34 2373,-8 21-1466,-6 12-1815,0 1-1,1-1 0,0 1 1,0 0-1,0 0 0,0-1 1,1 1-1,0 0 0,0 0 1,0 9-1,-4 55 618,5-31-180,0-37-294,7-4-2876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0.662"/>
    </inkml:context>
    <inkml:brush xml:id="br0">
      <inkml:brushProperty name="width" value="0.05" units="cm"/>
      <inkml:brushProperty name="height" value="0.05" units="cm"/>
    </inkml:brush>
  </inkml:definitions>
  <inkml:trace contextRef="#ctx0" brushRef="#br0">10 5 17391,'9'45'254,"-7"-40"1014,-4-7 4,-2-6-358,1 0 0,-1 0 0,1 0 0,-2-10 0,5 17-852,2 1 3,-1 0-96,0-1 0,0 1-1,0 0 1,1 0 0,-1 0 0,0 0 0,0 0 0,0 0 0,0 0-1,1 0 1,-1 0 0,0 0 0,0 1 0,0-1 0,2 1 0,2 1-2483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1.027"/>
    </inkml:context>
    <inkml:brush xml:id="br0">
      <inkml:brushProperty name="width" value="0.05" units="cm"/>
      <inkml:brushProperty name="height" value="0.05" units="cm"/>
    </inkml:brush>
  </inkml:definitions>
  <inkml:trace contextRef="#ctx0" brushRef="#br0">70 1 14344,'-69'5'-2055,"76"7"4388,-5-10-2249,-1 0 0,1 0 0,0 0 0,-1 0 0,1 1 0,-1-1 0,0 0 0,0 1 0,0 0 0,0-1 0,0 1 0,-1-1 0,1 1 0,0 5 0,6 178 1900,-11-129-1654,3-45-205,0 0-1,1 22 1,4 3 121,-2-26-56,0 1 0,-1 0 1,-1-1-1,0 1 1,-3 19-1,3-30-123,0 0 1,-1-1-1,1 1 1,0 0-1,0 0 1,-1 0-1,1 0 1,0 0-1,0 0 0,0 0 1,0 0-1,0 0 1,1 0-1,-1 0 1,0 0-1,0 0 0,1 0 1,-1-1-1,0 1 1,1 0-1,0 1 1,1-1 10,-1-1 1,0 0-1,1 0 1,-1 0-1,1 0 1,-1 0-1,0-1 0,1 1 1,-1 0-1,1-1 1,-1 1-1,2-2 1,13-2-246,29-11-64,50-24-1,-61 25-1887,15-7-11514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0T16:44:21.392"/>
    </inkml:context>
    <inkml:brush xml:id="br0">
      <inkml:brushProperty name="width" value="0.05" units="cm"/>
      <inkml:brushProperty name="height" value="0.05" units="cm"/>
    </inkml:brush>
  </inkml:definitions>
  <inkml:trace contextRef="#ctx0" brushRef="#br0">1 77 14256,'28'17'26,"-1"-1"-62,-23-14 515,-11-9 621,0 2-1106,5 4 6,1 0-1,-1 0 0,1 0 1,-1 0-1,1 0 1,-1 0-1,1-1 1,0 1-1,0 0 0,0-1 1,0 1-1,0-1 1,0 1-1,0-1 1,0 1-1,0-1 0,0-2 1,16-1-387,70-5 179,-66 10-28,0-2 0,0 0-1,0-1 1,-1-1 0,1-1-1,-1-1 1,29-13 0,-11 2-8824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E1D6F-8584-4A53-833D-DCA47225B220}" type="datetimeFigureOut">
              <a:rPr lang="en-US" smtClean="0"/>
              <a:t>9/12/2021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3874D-A20A-4B3E-9C12-F524953D5B76}" type="slidenum">
              <a:rPr lang="en-US" smtClean="0"/>
              <a:t>‹#›</a:t>
            </a:fld>
            <a:endParaRPr lang="en-US" dirty="0"/>
          </a:p>
        </p:txBody>
      </p:sp>
    </p:spTree>
    <p:extLst>
      <p:ext uri="{BB962C8B-B14F-4D97-AF65-F5344CB8AC3E}">
        <p14:creationId xmlns:p14="http://schemas.microsoft.com/office/powerpoint/2010/main" val="228530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7464" y="802298"/>
            <a:ext cx="8637073" cy="2541431"/>
          </a:xfrm>
        </p:spPr>
        <p:txBody>
          <a:bodyPr bIns="0" anchor="b">
            <a:normAutofit/>
          </a:bodyPr>
          <a:lstStyle>
            <a:lvl1pPr algn="l">
              <a:defRPr sz="6600"/>
            </a:lvl1pPr>
          </a:lstStyle>
          <a:p>
            <a:r>
              <a:rPr lang="en-US" noProof="0"/>
              <a:t>Click to edit Master title style</a:t>
            </a:r>
          </a:p>
        </p:txBody>
      </p:sp>
      <p:sp>
        <p:nvSpPr>
          <p:cNvPr id="3" name="Subtitle 2"/>
          <p:cNvSpPr>
            <a:spLocks noGrp="1"/>
          </p:cNvSpPr>
          <p:nvPr>
            <p:ph type="subTitle" idx="1"/>
          </p:nvPr>
        </p:nvSpPr>
        <p:spPr>
          <a:xfrm>
            <a:off x="1777464"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6913821" y="6370429"/>
            <a:ext cx="3500715" cy="309201"/>
          </a:xfrm>
        </p:spPr>
        <p:txBody>
          <a:bodyPr/>
          <a:lstStyle/>
          <a:p>
            <a:fld id="{2D202488-4139-4052-B998-251C9C912739}" type="datetimeFigureOut">
              <a:rPr lang="en-US" noProof="0" smtClean="0"/>
              <a:t>9/12/2021</a:t>
            </a:fld>
            <a:endParaRPr lang="en-US" noProof="0" dirty="0"/>
          </a:p>
        </p:txBody>
      </p:sp>
      <p:sp>
        <p:nvSpPr>
          <p:cNvPr id="5" name="Footer Placeholder 4"/>
          <p:cNvSpPr>
            <a:spLocks noGrp="1"/>
          </p:cNvSpPr>
          <p:nvPr>
            <p:ph type="ftr" sz="quarter" idx="11"/>
          </p:nvPr>
        </p:nvSpPr>
        <p:spPr>
          <a:xfrm>
            <a:off x="1777464" y="6370430"/>
            <a:ext cx="4973915" cy="309201"/>
          </a:xfrm>
        </p:spPr>
        <p:txBody>
          <a:bodyPr/>
          <a:lstStyle/>
          <a:p>
            <a:r>
              <a:rPr lang="en-US" noProof="0" dirty="0"/>
              <a:t>Add Footer Here</a:t>
            </a:r>
          </a:p>
        </p:txBody>
      </p:sp>
      <p:cxnSp>
        <p:nvCxnSpPr>
          <p:cNvPr id="15" name="Straight Connector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40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Gallery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0394"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7873638" y="5144980"/>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t>9/12/2021</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2">
            <a:extLst>
              <a:ext uri="{FF2B5EF4-FFF2-40B4-BE49-F238E27FC236}">
                <a16:creationId xmlns:a16="http://schemas.microsoft.com/office/drawing/2014/main" id="{9DE9A20D-024F-4A17-9B20-526AA4037253}"/>
              </a:ext>
            </a:extLst>
          </p:cNvPr>
          <p:cNvSpPr>
            <a:spLocks noGrp="1"/>
          </p:cNvSpPr>
          <p:nvPr>
            <p:ph idx="12"/>
          </p:nvPr>
        </p:nvSpPr>
        <p:spPr>
          <a:xfrm>
            <a:off x="4602108"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37D8F60F-F9DD-4AAC-BF28-C004CCDF2D69}"/>
              </a:ext>
            </a:extLst>
          </p:cNvPr>
          <p:cNvSpPr>
            <a:spLocks noGrp="1"/>
          </p:cNvSpPr>
          <p:nvPr>
            <p:ph idx="13"/>
          </p:nvPr>
        </p:nvSpPr>
        <p:spPr>
          <a:xfrm>
            <a:off x="7873638"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3">
            <a:extLst>
              <a:ext uri="{FF2B5EF4-FFF2-40B4-BE49-F238E27FC236}">
                <a16:creationId xmlns:a16="http://schemas.microsoft.com/office/drawing/2014/main" id="{8F09FDD8-5B1C-4AAA-8EEC-0A77C9E477D1}"/>
              </a:ext>
            </a:extLst>
          </p:cNvPr>
          <p:cNvSpPr>
            <a:spLocks noGrp="1"/>
          </p:cNvSpPr>
          <p:nvPr>
            <p:ph type="body" sz="half" idx="14"/>
          </p:nvPr>
        </p:nvSpPr>
        <p:spPr>
          <a:xfrm>
            <a:off x="4595889" y="5144979"/>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Text Placeholder 3">
            <a:extLst>
              <a:ext uri="{FF2B5EF4-FFF2-40B4-BE49-F238E27FC236}">
                <a16:creationId xmlns:a16="http://schemas.microsoft.com/office/drawing/2014/main" id="{E6DF0B7E-E17E-4875-966D-4DE67F755B71}"/>
              </a:ext>
            </a:extLst>
          </p:cNvPr>
          <p:cNvSpPr>
            <a:spLocks noGrp="1"/>
          </p:cNvSpPr>
          <p:nvPr>
            <p:ph type="body" sz="half" idx="15"/>
          </p:nvPr>
        </p:nvSpPr>
        <p:spPr>
          <a:xfrm>
            <a:off x="1306587" y="5144978"/>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3" name="Straight Connector 12">
            <a:extLst>
              <a:ext uri="{FF2B5EF4-FFF2-40B4-BE49-F238E27FC236}">
                <a16:creationId xmlns:a16="http://schemas.microsoft.com/office/drawing/2014/main" id="{5685D963-B130-47E9-AFCC-AEBED2B1155B}"/>
              </a:ext>
            </a:extLst>
          </p:cNvPr>
          <p:cNvCxnSpPr>
            <a:cxnSpLocks/>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FA9B6CF-713A-4942-BE35-A61AFCDDFD3D}"/>
              </a:ext>
            </a:extLst>
          </p:cNvPr>
          <p:cNvCxnSpPr>
            <a:cxnSpLocks/>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Text Placeholder 18">
            <a:extLst>
              <a:ext uri="{FF2B5EF4-FFF2-40B4-BE49-F238E27FC236}">
                <a16:creationId xmlns:a16="http://schemas.microsoft.com/office/drawing/2014/main" id="{93809A32-C7A4-4739-994B-BE492F855ACC}"/>
              </a:ext>
            </a:extLst>
          </p:cNvPr>
          <p:cNvSpPr>
            <a:spLocks noGrp="1"/>
          </p:cNvSpPr>
          <p:nvPr>
            <p:ph type="body" sz="quarter" idx="16"/>
          </p:nvPr>
        </p:nvSpPr>
        <p:spPr>
          <a:xfrm>
            <a:off x="1290908" y="1617663"/>
            <a:ext cx="9618391" cy="1336675"/>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le 6">
            <a:extLst>
              <a:ext uri="{FF2B5EF4-FFF2-40B4-BE49-F238E27FC236}">
                <a16:creationId xmlns:a16="http://schemas.microsoft.com/office/drawing/2014/main" id="{2C1ABD52-D5FE-4FC2-8449-5DA0E52853E1}"/>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24270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noProof="0"/>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7236069" y="6332578"/>
            <a:ext cx="4315852" cy="320123"/>
          </a:xfrm>
        </p:spPr>
        <p:txBody>
          <a:bodyPr/>
          <a:lstStyle>
            <a:lvl1pPr algn="r">
              <a:defRPr/>
            </a:lvl1pPr>
          </a:lstStyle>
          <a:p>
            <a:fld id="{2D202488-4139-4052-B998-251C9C912739}" type="datetimeFigureOut">
              <a:rPr lang="en-US" noProof="0" smtClean="0"/>
              <a:pPr/>
              <a:t>9/12/2021</a:t>
            </a:fld>
            <a:endParaRPr lang="en-US" noProof="0" dirty="0"/>
          </a:p>
        </p:txBody>
      </p:sp>
      <p:sp>
        <p:nvSpPr>
          <p:cNvPr id="6" name="Footer Placeholder 5"/>
          <p:cNvSpPr>
            <a:spLocks noGrp="1"/>
          </p:cNvSpPr>
          <p:nvPr>
            <p:ph type="ftr" sz="quarter" idx="11"/>
          </p:nvPr>
        </p:nvSpPr>
        <p:spPr>
          <a:xfrm>
            <a:off x="1447382" y="6332578"/>
            <a:ext cx="5541004" cy="320931"/>
          </a:xfrm>
        </p:spPr>
        <p:txBody>
          <a:bodyPr/>
          <a:lstStyle/>
          <a:p>
            <a:r>
              <a:rPr lang="en-US" noProof="0" dirty="0"/>
              <a:t>Add Footer Here</a:t>
            </a: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589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2D202488-4139-4052-B998-251C9C912739}" type="datetimeFigureOut">
              <a:rPr lang="en-US" noProof="0" smtClean="0"/>
              <a:t>9/12/2021</a:t>
            </a:fld>
            <a:endParaRPr lang="en-US" noProof="0" dirty="0"/>
          </a:p>
        </p:txBody>
      </p:sp>
      <p:sp>
        <p:nvSpPr>
          <p:cNvPr id="5" name="Footer Placeholder 4"/>
          <p:cNvSpPr>
            <a:spLocks noGrp="1"/>
          </p:cNvSpPr>
          <p:nvPr>
            <p:ph type="ftr" sz="quarter" idx="11"/>
          </p:nvPr>
        </p:nvSpPr>
        <p:spPr/>
        <p:txBody>
          <a:bodyPr/>
          <a:lstStyle/>
          <a:p>
            <a:r>
              <a:rPr lang="en-US" noProof="0" dirty="0"/>
              <a:t>Add Footer Here</a:t>
            </a:r>
          </a:p>
        </p:txBody>
      </p:sp>
      <p:cxnSp>
        <p:nvCxnSpPr>
          <p:cNvPr id="33" name="Straight Connector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itle 5">
            <a:extLst>
              <a:ext uri="{FF2B5EF4-FFF2-40B4-BE49-F238E27FC236}">
                <a16:creationId xmlns:a16="http://schemas.microsoft.com/office/drawing/2014/main" id="{C414FF1F-6558-4E39-87DB-276E44F5477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5688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887950"/>
          </a:xfrm>
        </p:spPr>
        <p:txBody>
          <a:bodyPr anchor="b">
            <a:normAutofit/>
          </a:bodyPr>
          <a:lstStyle>
            <a:lvl1pPr algn="l">
              <a:defRPr sz="3600"/>
            </a:lvl1pPr>
          </a:lstStyle>
          <a:p>
            <a:r>
              <a:rPr lang="en-US" noProof="0"/>
              <a:t>Click to edit Master title style</a:t>
            </a:r>
          </a:p>
        </p:txBody>
      </p:sp>
      <p:sp>
        <p:nvSpPr>
          <p:cNvPr id="3" name="Text Placeholder 2"/>
          <p:cNvSpPr>
            <a:spLocks noGrp="1"/>
          </p:cNvSpPr>
          <p:nvPr>
            <p:ph type="body" idx="1"/>
          </p:nvPr>
        </p:nvSpPr>
        <p:spPr>
          <a:xfrm>
            <a:off x="1780777"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noProof="0" smtClean="0"/>
              <a:t>9/12/2021</a:t>
            </a:fld>
            <a:endParaRPr lang="en-US" noProof="0" dirty="0"/>
          </a:p>
        </p:txBody>
      </p:sp>
      <p:sp>
        <p:nvSpPr>
          <p:cNvPr id="5" name="Footer Placeholder 4"/>
          <p:cNvSpPr>
            <a:spLocks noGrp="1"/>
          </p:cNvSpPr>
          <p:nvPr>
            <p:ph type="ftr" sz="quarter" idx="11"/>
          </p:nvPr>
        </p:nvSpPr>
        <p:spPr/>
        <p:txBody>
          <a:bodyPr/>
          <a:lstStyle/>
          <a:p>
            <a:r>
              <a:rPr lang="en-US" noProof="0" dirty="0"/>
              <a:t>Add Footer Here</a:t>
            </a:r>
          </a:p>
        </p:txBody>
      </p:sp>
      <p:cxnSp>
        <p:nvCxnSpPr>
          <p:cNvPr id="15" name="Straight Connector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13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2239" y="2161853"/>
            <a:ext cx="4645152" cy="344859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58679" y="2168318"/>
            <a:ext cx="4645152" cy="3441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2D202488-4139-4052-B998-251C9C912739}" type="datetimeFigureOut">
              <a:rPr lang="en-US" noProof="0" smtClean="0"/>
              <a:t>9/12/2021</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id="{4715607D-9DE2-4687-AAF8-EF2427252A9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2F96D46B-C1B8-46AB-87DF-61A8058B1F4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7775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7315" y="1950795"/>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287315" y="2755515"/>
            <a:ext cx="4645152" cy="264445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52486" y="1954249"/>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52486" y="2752737"/>
            <a:ext cx="4645152" cy="263737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2D202488-4139-4052-B998-251C9C912739}" type="datetimeFigureOut">
              <a:rPr lang="en-US" noProof="0" smtClean="0"/>
              <a:t>9/12/2021</a:t>
            </a:fld>
            <a:endParaRPr lang="en-US" noProof="0" dirty="0"/>
          </a:p>
        </p:txBody>
      </p:sp>
      <p:sp>
        <p:nvSpPr>
          <p:cNvPr id="8" name="Footer Placeholder 7"/>
          <p:cNvSpPr>
            <a:spLocks noGrp="1"/>
          </p:cNvSpPr>
          <p:nvPr>
            <p:ph type="ftr" sz="quarter" idx="11"/>
          </p:nvPr>
        </p:nvSpPr>
        <p:spPr/>
        <p:txBody>
          <a:bodyPr/>
          <a:lstStyle/>
          <a:p>
            <a:r>
              <a:rPr lang="en-US" noProof="0" dirty="0"/>
              <a:t>Add Footer Here</a:t>
            </a:r>
          </a:p>
        </p:txBody>
      </p:sp>
      <p:cxnSp>
        <p:nvCxnSpPr>
          <p:cNvPr id="11" name="Straight Connector 10">
            <a:extLst>
              <a:ext uri="{FF2B5EF4-FFF2-40B4-BE49-F238E27FC236}">
                <a16:creationId xmlns:a16="http://schemas.microsoft.com/office/drawing/2014/main" id="{C384AA55-1960-47F4-BA3C-E97A6F2D0B19}"/>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itle 8">
            <a:extLst>
              <a:ext uri="{FF2B5EF4-FFF2-40B4-BE49-F238E27FC236}">
                <a16:creationId xmlns:a16="http://schemas.microsoft.com/office/drawing/2014/main" id="{09471694-1220-4CFC-A31F-622E5D3DE2D5}"/>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98174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noProof="0" smtClean="0"/>
              <a:t>9/12/2021</a:t>
            </a:fld>
            <a:endParaRPr lang="en-US" noProof="0" dirty="0"/>
          </a:p>
        </p:txBody>
      </p:sp>
      <p:sp>
        <p:nvSpPr>
          <p:cNvPr id="4" name="Footer Placeholder 3"/>
          <p:cNvSpPr>
            <a:spLocks noGrp="1"/>
          </p:cNvSpPr>
          <p:nvPr>
            <p:ph type="ftr" sz="quarter" idx="11"/>
          </p:nvPr>
        </p:nvSpPr>
        <p:spPr/>
        <p:txBody>
          <a:bodyPr/>
          <a:lstStyle/>
          <a:p>
            <a:r>
              <a:rPr lang="en-US" noProof="0" dirty="0"/>
              <a:t>Add Footer Here</a:t>
            </a:r>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5395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noProof="0" smtClean="0"/>
              <a:t>9/12/2021</a:t>
            </a:fld>
            <a:endParaRPr lang="en-US" noProof="0" dirty="0"/>
          </a:p>
        </p:txBody>
      </p:sp>
      <p:sp>
        <p:nvSpPr>
          <p:cNvPr id="4" name="Footer Placeholder 3"/>
          <p:cNvSpPr>
            <a:spLocks noGrp="1"/>
          </p:cNvSpPr>
          <p:nvPr>
            <p:ph type="ftr" sz="quarter" idx="11"/>
          </p:nvPr>
        </p:nvSpPr>
        <p:spPr/>
        <p:txBody>
          <a:bodyPr/>
          <a:lstStyle/>
          <a:p>
            <a:r>
              <a:rPr lang="en-US" noProof="0" dirty="0"/>
              <a:t>Add Footer Here</a:t>
            </a:r>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A5A680F6-C147-410B-94DF-19850752D7DF}"/>
              </a:ext>
            </a:extLst>
          </p:cNvPr>
          <p:cNvSpPr>
            <a:spLocks noGrp="1"/>
          </p:cNvSpPr>
          <p:nvPr>
            <p:ph type="body" sz="quarter" idx="12"/>
          </p:nvPr>
        </p:nvSpPr>
        <p:spPr>
          <a:xfrm>
            <a:off x="1694656" y="1865037"/>
            <a:ext cx="8802688" cy="3127927"/>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4010242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202488-4139-4052-B998-251C9C912739}" type="datetimeFigureOut">
              <a:rPr lang="en-US" noProof="0" smtClean="0"/>
              <a:t>9/12/2021</a:t>
            </a:fld>
            <a:endParaRPr lang="en-US" noProof="0" dirty="0"/>
          </a:p>
        </p:txBody>
      </p:sp>
      <p:sp>
        <p:nvSpPr>
          <p:cNvPr id="3" name="Footer Placeholder 2"/>
          <p:cNvSpPr>
            <a:spLocks noGrp="1"/>
          </p:cNvSpPr>
          <p:nvPr>
            <p:ph type="ftr" sz="quarter" idx="11"/>
          </p:nvPr>
        </p:nvSpPr>
        <p:spPr/>
        <p:txBody>
          <a:bodyPr/>
          <a:lstStyle/>
          <a:p>
            <a:r>
              <a:rPr lang="en-US" noProof="0" dirty="0"/>
              <a:t>Add Footer Here </a:t>
            </a:r>
          </a:p>
        </p:txBody>
      </p:sp>
    </p:spTree>
    <p:extLst>
      <p:ext uri="{BB962C8B-B14F-4D97-AF65-F5344CB8AC3E}">
        <p14:creationId xmlns:p14="http://schemas.microsoft.com/office/powerpoint/2010/main" val="3771245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5246" y="1645522"/>
            <a:ext cx="5807176" cy="3840852"/>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290909" y="1645522"/>
            <a:ext cx="3600000" cy="383672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t>9/12/2021</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1B74F78C-6D32-47C3-ABB2-6E7092A9C4A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281653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defRPr>
            </a:lvl1pPr>
          </a:lstStyle>
          <a:p>
            <a:fld id="{2D202488-4139-4052-B998-251C9C912739}" type="datetimeFigureOut">
              <a:rPr lang="en-US" noProof="0" smtClean="0"/>
              <a:pPr/>
              <a:t>9/12/2021</a:t>
            </a:fld>
            <a:endParaRPr lang="en-US" noProof="0" dirty="0"/>
          </a:p>
        </p:txBody>
      </p:sp>
      <p:sp>
        <p:nvSpPr>
          <p:cNvPr id="5" name="Footer Placeholder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defRPr>
            </a:lvl1pPr>
          </a:lstStyle>
          <a:p>
            <a:r>
              <a:rPr lang="en-US" noProof="0" dirty="0"/>
              <a:t>Add Footer Here</a:t>
            </a: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5870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7" r:id="rId7"/>
    <p:sldLayoutId id="2147483691" r:id="rId8"/>
    <p:sldLayoutId id="2147483692" r:id="rId9"/>
    <p:sldLayoutId id="2147483696" r:id="rId10"/>
    <p:sldLayoutId id="214748369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wmf"/><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oleObject" Target="../embeddings/oleObject4.bin"/><Relationship Id="rId5" Type="http://schemas.openxmlformats.org/officeDocument/2006/relationships/image" Target="../media/image22.w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117" Type="http://schemas.openxmlformats.org/officeDocument/2006/relationships/customXml" Target="../ink/ink59.xml"/><Relationship Id="rId21" Type="http://schemas.openxmlformats.org/officeDocument/2006/relationships/image" Target="../media/image33.png"/><Relationship Id="rId324" Type="http://schemas.openxmlformats.org/officeDocument/2006/relationships/customXml" Target="../ink/ink163.xml"/><Relationship Id="rId170" Type="http://schemas.openxmlformats.org/officeDocument/2006/relationships/customXml" Target="../ink/ink86.xml"/><Relationship Id="rId226" Type="http://schemas.openxmlformats.org/officeDocument/2006/relationships/customXml" Target="../ink/ink114.xml"/><Relationship Id="rId433" Type="http://schemas.openxmlformats.org/officeDocument/2006/relationships/image" Target="../media/image238.png"/><Relationship Id="rId268" Type="http://schemas.openxmlformats.org/officeDocument/2006/relationships/customXml" Target="../ink/ink135.xml"/><Relationship Id="rId475" Type="http://schemas.openxmlformats.org/officeDocument/2006/relationships/image" Target="../media/image259.png"/><Relationship Id="rId32" Type="http://schemas.openxmlformats.org/officeDocument/2006/relationships/customXml" Target="../ink/ink16.xml"/><Relationship Id="rId74" Type="http://schemas.openxmlformats.org/officeDocument/2006/relationships/image" Target="../media/image59.png"/><Relationship Id="rId128" Type="http://schemas.openxmlformats.org/officeDocument/2006/relationships/image" Target="../media/image86.png"/><Relationship Id="rId335" Type="http://schemas.openxmlformats.org/officeDocument/2006/relationships/image" Target="../media/image189.png"/><Relationship Id="rId377" Type="http://schemas.openxmlformats.org/officeDocument/2006/relationships/image" Target="../media/image210.png"/><Relationship Id="rId500" Type="http://schemas.openxmlformats.org/officeDocument/2006/relationships/image" Target="../media/image271.png"/><Relationship Id="rId5" Type="http://schemas.openxmlformats.org/officeDocument/2006/relationships/customXml" Target="../ink/ink2.xml"/><Relationship Id="rId181" Type="http://schemas.openxmlformats.org/officeDocument/2006/relationships/image" Target="../media/image112.png"/><Relationship Id="rId237" Type="http://schemas.openxmlformats.org/officeDocument/2006/relationships/image" Target="../media/image140.png"/><Relationship Id="rId402" Type="http://schemas.openxmlformats.org/officeDocument/2006/relationships/customXml" Target="../ink/ink202.xml"/><Relationship Id="rId279" Type="http://schemas.openxmlformats.org/officeDocument/2006/relationships/image" Target="../media/image161.png"/><Relationship Id="rId444" Type="http://schemas.openxmlformats.org/officeDocument/2006/relationships/customXml" Target="../ink/ink223.xml"/><Relationship Id="rId486" Type="http://schemas.openxmlformats.org/officeDocument/2006/relationships/image" Target="../media/image264.png"/><Relationship Id="rId43" Type="http://schemas.openxmlformats.org/officeDocument/2006/relationships/image" Target="../media/image44.png"/><Relationship Id="rId139" Type="http://schemas.openxmlformats.org/officeDocument/2006/relationships/customXml" Target="../ink/ink70.xml"/><Relationship Id="rId290" Type="http://schemas.openxmlformats.org/officeDocument/2006/relationships/customXml" Target="../ink/ink146.xml"/><Relationship Id="rId304" Type="http://schemas.openxmlformats.org/officeDocument/2006/relationships/customXml" Target="../ink/ink153.xml"/><Relationship Id="rId346" Type="http://schemas.openxmlformats.org/officeDocument/2006/relationships/customXml" Target="../ink/ink174.xml"/><Relationship Id="rId388" Type="http://schemas.openxmlformats.org/officeDocument/2006/relationships/customXml" Target="../ink/ink195.xml"/><Relationship Id="rId511" Type="http://schemas.openxmlformats.org/officeDocument/2006/relationships/customXml" Target="../ink/ink257.xml"/><Relationship Id="rId85" Type="http://schemas.openxmlformats.org/officeDocument/2006/relationships/customXml" Target="../ink/ink43.xml"/><Relationship Id="rId150" Type="http://schemas.openxmlformats.org/officeDocument/2006/relationships/image" Target="../media/image97.png"/><Relationship Id="rId192" Type="http://schemas.openxmlformats.org/officeDocument/2006/relationships/customXml" Target="../ink/ink97.xml"/><Relationship Id="rId206" Type="http://schemas.openxmlformats.org/officeDocument/2006/relationships/customXml" Target="../ink/ink104.xml"/><Relationship Id="rId413" Type="http://schemas.openxmlformats.org/officeDocument/2006/relationships/image" Target="../media/image228.png"/><Relationship Id="rId248" Type="http://schemas.openxmlformats.org/officeDocument/2006/relationships/customXml" Target="../ink/ink125.xml"/><Relationship Id="rId455" Type="http://schemas.openxmlformats.org/officeDocument/2006/relationships/image" Target="../media/image249.png"/><Relationship Id="rId497" Type="http://schemas.openxmlformats.org/officeDocument/2006/relationships/customXml" Target="../ink/ink250.xml"/><Relationship Id="rId12" Type="http://schemas.openxmlformats.org/officeDocument/2006/relationships/customXml" Target="../ink/ink6.xml"/><Relationship Id="rId108" Type="http://schemas.openxmlformats.org/officeDocument/2006/relationships/image" Target="../media/image76.png"/><Relationship Id="rId315" Type="http://schemas.openxmlformats.org/officeDocument/2006/relationships/image" Target="../media/image179.png"/><Relationship Id="rId357" Type="http://schemas.openxmlformats.org/officeDocument/2006/relationships/image" Target="../media/image200.png"/><Relationship Id="rId54" Type="http://schemas.openxmlformats.org/officeDocument/2006/relationships/image" Target="../media/image49.png"/><Relationship Id="rId96" Type="http://schemas.openxmlformats.org/officeDocument/2006/relationships/image" Target="../media/image70.png"/><Relationship Id="rId161" Type="http://schemas.openxmlformats.org/officeDocument/2006/relationships/image" Target="../media/image102.png"/><Relationship Id="rId217" Type="http://schemas.openxmlformats.org/officeDocument/2006/relationships/image" Target="../media/image130.png"/><Relationship Id="rId399" Type="http://schemas.openxmlformats.org/officeDocument/2006/relationships/image" Target="../media/image221.png"/><Relationship Id="rId259" Type="http://schemas.openxmlformats.org/officeDocument/2006/relationships/image" Target="../media/image151.png"/><Relationship Id="rId424" Type="http://schemas.openxmlformats.org/officeDocument/2006/relationships/customXml" Target="../ink/ink213.xml"/><Relationship Id="rId466" Type="http://schemas.openxmlformats.org/officeDocument/2006/relationships/customXml" Target="../ink/ink234.xml"/><Relationship Id="rId23" Type="http://schemas.openxmlformats.org/officeDocument/2006/relationships/image" Target="../media/image34.png"/><Relationship Id="rId119" Type="http://schemas.openxmlformats.org/officeDocument/2006/relationships/customXml" Target="../ink/ink60.xml"/><Relationship Id="rId270" Type="http://schemas.openxmlformats.org/officeDocument/2006/relationships/customXml" Target="../ink/ink136.xml"/><Relationship Id="rId326" Type="http://schemas.openxmlformats.org/officeDocument/2006/relationships/customXml" Target="../ink/ink164.xml"/><Relationship Id="rId65" Type="http://schemas.openxmlformats.org/officeDocument/2006/relationships/customXml" Target="../ink/ink33.xml"/><Relationship Id="rId130" Type="http://schemas.openxmlformats.org/officeDocument/2006/relationships/image" Target="../media/image87.png"/><Relationship Id="rId368" Type="http://schemas.openxmlformats.org/officeDocument/2006/relationships/customXml" Target="../ink/ink185.xml"/><Relationship Id="rId172" Type="http://schemas.openxmlformats.org/officeDocument/2006/relationships/customXml" Target="../ink/ink87.xml"/><Relationship Id="rId228" Type="http://schemas.openxmlformats.org/officeDocument/2006/relationships/customXml" Target="../ink/ink115.xml"/><Relationship Id="rId435" Type="http://schemas.openxmlformats.org/officeDocument/2006/relationships/image" Target="../media/image239.png"/><Relationship Id="rId477" Type="http://schemas.openxmlformats.org/officeDocument/2006/relationships/image" Target="../media/image260.png"/><Relationship Id="rId281" Type="http://schemas.openxmlformats.org/officeDocument/2006/relationships/image" Target="../media/image162.png"/><Relationship Id="rId337" Type="http://schemas.openxmlformats.org/officeDocument/2006/relationships/image" Target="../media/image190.png"/><Relationship Id="rId502" Type="http://schemas.openxmlformats.org/officeDocument/2006/relationships/image" Target="../media/image272.png"/><Relationship Id="rId34" Type="http://schemas.openxmlformats.org/officeDocument/2006/relationships/customXml" Target="../ink/ink17.xml"/><Relationship Id="rId76" Type="http://schemas.openxmlformats.org/officeDocument/2006/relationships/image" Target="../media/image60.png"/><Relationship Id="rId141" Type="http://schemas.openxmlformats.org/officeDocument/2006/relationships/customXml" Target="../ink/ink71.xml"/><Relationship Id="rId379" Type="http://schemas.openxmlformats.org/officeDocument/2006/relationships/image" Target="../media/image211.png"/><Relationship Id="rId7" Type="http://schemas.openxmlformats.org/officeDocument/2006/relationships/customXml" Target="../ink/ink3.xml"/><Relationship Id="rId183" Type="http://schemas.openxmlformats.org/officeDocument/2006/relationships/image" Target="../media/image113.png"/><Relationship Id="rId239" Type="http://schemas.openxmlformats.org/officeDocument/2006/relationships/image" Target="../media/image141.png"/><Relationship Id="rId390" Type="http://schemas.openxmlformats.org/officeDocument/2006/relationships/customXml" Target="../ink/ink196.xml"/><Relationship Id="rId404" Type="http://schemas.openxmlformats.org/officeDocument/2006/relationships/customXml" Target="../ink/ink203.xml"/><Relationship Id="rId446" Type="http://schemas.openxmlformats.org/officeDocument/2006/relationships/customXml" Target="../ink/ink224.xml"/><Relationship Id="rId250" Type="http://schemas.openxmlformats.org/officeDocument/2006/relationships/customXml" Target="../ink/ink126.xml"/><Relationship Id="rId292" Type="http://schemas.openxmlformats.org/officeDocument/2006/relationships/customXml" Target="../ink/ink147.xml"/><Relationship Id="rId306" Type="http://schemas.openxmlformats.org/officeDocument/2006/relationships/customXml" Target="../ink/ink154.xml"/><Relationship Id="rId488" Type="http://schemas.openxmlformats.org/officeDocument/2006/relationships/image" Target="../media/image265.png"/><Relationship Id="rId45" Type="http://schemas.openxmlformats.org/officeDocument/2006/relationships/image" Target="../media/image45.png"/><Relationship Id="rId87" Type="http://schemas.openxmlformats.org/officeDocument/2006/relationships/customXml" Target="../ink/ink44.xml"/><Relationship Id="rId110" Type="http://schemas.openxmlformats.org/officeDocument/2006/relationships/image" Target="../media/image77.png"/><Relationship Id="rId348" Type="http://schemas.openxmlformats.org/officeDocument/2006/relationships/customXml" Target="../ink/ink175.xml"/><Relationship Id="rId513" Type="http://schemas.openxmlformats.org/officeDocument/2006/relationships/customXml" Target="../ink/ink258.xml"/><Relationship Id="rId152" Type="http://schemas.openxmlformats.org/officeDocument/2006/relationships/customXml" Target="../ink/ink77.xml"/><Relationship Id="rId194" Type="http://schemas.openxmlformats.org/officeDocument/2006/relationships/customXml" Target="../ink/ink98.xml"/><Relationship Id="rId208" Type="http://schemas.openxmlformats.org/officeDocument/2006/relationships/customXml" Target="../ink/ink105.xml"/><Relationship Id="rId415" Type="http://schemas.openxmlformats.org/officeDocument/2006/relationships/image" Target="../media/image229.png"/><Relationship Id="rId457" Type="http://schemas.openxmlformats.org/officeDocument/2006/relationships/image" Target="../media/image250.png"/><Relationship Id="rId261" Type="http://schemas.openxmlformats.org/officeDocument/2006/relationships/image" Target="../media/image152.png"/><Relationship Id="rId499" Type="http://schemas.openxmlformats.org/officeDocument/2006/relationships/customXml" Target="../ink/ink251.xml"/><Relationship Id="rId14" Type="http://schemas.openxmlformats.org/officeDocument/2006/relationships/customXml" Target="../ink/ink7.xml"/><Relationship Id="rId56" Type="http://schemas.openxmlformats.org/officeDocument/2006/relationships/image" Target="../media/image50.png"/><Relationship Id="rId317" Type="http://schemas.openxmlformats.org/officeDocument/2006/relationships/image" Target="../media/image180.png"/><Relationship Id="rId359" Type="http://schemas.openxmlformats.org/officeDocument/2006/relationships/image" Target="../media/image201.png"/><Relationship Id="rId98" Type="http://schemas.openxmlformats.org/officeDocument/2006/relationships/image" Target="../media/image71.png"/><Relationship Id="rId121" Type="http://schemas.openxmlformats.org/officeDocument/2006/relationships/customXml" Target="../ink/ink61.xml"/><Relationship Id="rId163" Type="http://schemas.openxmlformats.org/officeDocument/2006/relationships/image" Target="../media/image103.png"/><Relationship Id="rId219" Type="http://schemas.openxmlformats.org/officeDocument/2006/relationships/image" Target="../media/image131.png"/><Relationship Id="rId370" Type="http://schemas.openxmlformats.org/officeDocument/2006/relationships/customXml" Target="../ink/ink186.xml"/><Relationship Id="rId426" Type="http://schemas.openxmlformats.org/officeDocument/2006/relationships/customXml" Target="../ink/ink214.xml"/><Relationship Id="rId230" Type="http://schemas.openxmlformats.org/officeDocument/2006/relationships/customXml" Target="../ink/ink116.xml"/><Relationship Id="rId468" Type="http://schemas.openxmlformats.org/officeDocument/2006/relationships/customXml" Target="../ink/ink235.xml"/><Relationship Id="rId25" Type="http://schemas.openxmlformats.org/officeDocument/2006/relationships/image" Target="../media/image35.png"/><Relationship Id="rId67" Type="http://schemas.openxmlformats.org/officeDocument/2006/relationships/customXml" Target="../ink/ink34.xml"/><Relationship Id="rId272" Type="http://schemas.openxmlformats.org/officeDocument/2006/relationships/customXml" Target="../ink/ink137.xml"/><Relationship Id="rId328" Type="http://schemas.openxmlformats.org/officeDocument/2006/relationships/customXml" Target="../ink/ink165.xml"/><Relationship Id="rId132" Type="http://schemas.openxmlformats.org/officeDocument/2006/relationships/image" Target="../media/image88.png"/><Relationship Id="rId174" Type="http://schemas.openxmlformats.org/officeDocument/2006/relationships/customXml" Target="../ink/ink88.xml"/><Relationship Id="rId381" Type="http://schemas.openxmlformats.org/officeDocument/2006/relationships/image" Target="../media/image212.png"/><Relationship Id="rId241" Type="http://schemas.openxmlformats.org/officeDocument/2006/relationships/image" Target="../media/image142.png"/><Relationship Id="rId437" Type="http://schemas.openxmlformats.org/officeDocument/2006/relationships/image" Target="../media/image240.png"/><Relationship Id="rId479" Type="http://schemas.openxmlformats.org/officeDocument/2006/relationships/customXml" Target="../ink/ink241.xml"/><Relationship Id="rId36" Type="http://schemas.openxmlformats.org/officeDocument/2006/relationships/customXml" Target="../ink/ink18.xml"/><Relationship Id="rId283" Type="http://schemas.openxmlformats.org/officeDocument/2006/relationships/image" Target="../media/image163.png"/><Relationship Id="rId339" Type="http://schemas.openxmlformats.org/officeDocument/2006/relationships/image" Target="../media/image191.png"/><Relationship Id="rId490" Type="http://schemas.openxmlformats.org/officeDocument/2006/relationships/image" Target="../media/image266.png"/><Relationship Id="rId504" Type="http://schemas.openxmlformats.org/officeDocument/2006/relationships/image" Target="../media/image273.png"/><Relationship Id="rId78" Type="http://schemas.openxmlformats.org/officeDocument/2006/relationships/image" Target="../media/image61.png"/><Relationship Id="rId101" Type="http://schemas.openxmlformats.org/officeDocument/2006/relationships/customXml" Target="../ink/ink51.xml"/><Relationship Id="rId143" Type="http://schemas.openxmlformats.org/officeDocument/2006/relationships/customXml" Target="../ink/ink72.xml"/><Relationship Id="rId185" Type="http://schemas.openxmlformats.org/officeDocument/2006/relationships/image" Target="../media/image114.png"/><Relationship Id="rId350" Type="http://schemas.openxmlformats.org/officeDocument/2006/relationships/customXml" Target="../ink/ink176.xml"/><Relationship Id="rId406" Type="http://schemas.openxmlformats.org/officeDocument/2006/relationships/customXml" Target="../ink/ink204.xml"/><Relationship Id="rId9" Type="http://schemas.openxmlformats.org/officeDocument/2006/relationships/customXml" Target="../ink/ink4.xml"/><Relationship Id="rId210" Type="http://schemas.openxmlformats.org/officeDocument/2006/relationships/customXml" Target="../ink/ink106.xml"/><Relationship Id="rId392" Type="http://schemas.openxmlformats.org/officeDocument/2006/relationships/customXml" Target="../ink/ink197.xml"/><Relationship Id="rId448" Type="http://schemas.openxmlformats.org/officeDocument/2006/relationships/customXml" Target="../ink/ink225.xml"/><Relationship Id="rId252" Type="http://schemas.openxmlformats.org/officeDocument/2006/relationships/customXml" Target="../ink/ink127.xml"/><Relationship Id="rId294" Type="http://schemas.openxmlformats.org/officeDocument/2006/relationships/customXml" Target="../ink/ink148.xml"/><Relationship Id="rId308" Type="http://schemas.openxmlformats.org/officeDocument/2006/relationships/customXml" Target="../ink/ink155.xml"/><Relationship Id="rId515" Type="http://schemas.openxmlformats.org/officeDocument/2006/relationships/customXml" Target="../ink/ink259.xml"/><Relationship Id="rId47" Type="http://schemas.openxmlformats.org/officeDocument/2006/relationships/customXml" Target="../ink/ink24.xml"/><Relationship Id="rId89" Type="http://schemas.openxmlformats.org/officeDocument/2006/relationships/customXml" Target="../ink/ink45.xml"/><Relationship Id="rId112" Type="http://schemas.openxmlformats.org/officeDocument/2006/relationships/image" Target="../media/image78.png"/><Relationship Id="rId154" Type="http://schemas.openxmlformats.org/officeDocument/2006/relationships/customXml" Target="../ink/ink78.xml"/><Relationship Id="rId361" Type="http://schemas.openxmlformats.org/officeDocument/2006/relationships/image" Target="../media/image202.png"/><Relationship Id="rId196" Type="http://schemas.openxmlformats.org/officeDocument/2006/relationships/customXml" Target="../ink/ink99.xml"/><Relationship Id="rId417" Type="http://schemas.openxmlformats.org/officeDocument/2006/relationships/image" Target="../media/image230.png"/><Relationship Id="rId459" Type="http://schemas.openxmlformats.org/officeDocument/2006/relationships/image" Target="../media/image251.png"/><Relationship Id="rId16" Type="http://schemas.openxmlformats.org/officeDocument/2006/relationships/customXml" Target="../ink/ink8.xml"/><Relationship Id="rId221" Type="http://schemas.openxmlformats.org/officeDocument/2006/relationships/image" Target="../media/image132.png"/><Relationship Id="rId263" Type="http://schemas.openxmlformats.org/officeDocument/2006/relationships/image" Target="../media/image153.png"/><Relationship Id="rId319" Type="http://schemas.openxmlformats.org/officeDocument/2006/relationships/image" Target="../media/image181.png"/><Relationship Id="rId470" Type="http://schemas.openxmlformats.org/officeDocument/2006/relationships/customXml" Target="../ink/ink236.xml"/><Relationship Id="rId58" Type="http://schemas.openxmlformats.org/officeDocument/2006/relationships/image" Target="../media/image51.png"/><Relationship Id="rId123" Type="http://schemas.openxmlformats.org/officeDocument/2006/relationships/customXml" Target="../ink/ink62.xml"/><Relationship Id="rId330" Type="http://schemas.openxmlformats.org/officeDocument/2006/relationships/customXml" Target="../ink/ink166.xml"/><Relationship Id="rId165" Type="http://schemas.openxmlformats.org/officeDocument/2006/relationships/image" Target="../media/image104.png"/><Relationship Id="rId372" Type="http://schemas.openxmlformats.org/officeDocument/2006/relationships/customXml" Target="../ink/ink187.xml"/><Relationship Id="rId428" Type="http://schemas.openxmlformats.org/officeDocument/2006/relationships/customXml" Target="../ink/ink215.xml"/><Relationship Id="rId232" Type="http://schemas.openxmlformats.org/officeDocument/2006/relationships/customXml" Target="../ink/ink117.xml"/><Relationship Id="rId274" Type="http://schemas.openxmlformats.org/officeDocument/2006/relationships/customXml" Target="../ink/ink138.xml"/><Relationship Id="rId481" Type="http://schemas.openxmlformats.org/officeDocument/2006/relationships/customXml" Target="../ink/ink242.xml"/><Relationship Id="rId27" Type="http://schemas.openxmlformats.org/officeDocument/2006/relationships/image" Target="../media/image36.png"/><Relationship Id="rId69" Type="http://schemas.openxmlformats.org/officeDocument/2006/relationships/customXml" Target="../ink/ink35.xml"/><Relationship Id="rId134" Type="http://schemas.openxmlformats.org/officeDocument/2006/relationships/image" Target="../media/image89.png"/><Relationship Id="rId80" Type="http://schemas.openxmlformats.org/officeDocument/2006/relationships/image" Target="../media/image62.png"/><Relationship Id="rId176" Type="http://schemas.openxmlformats.org/officeDocument/2006/relationships/customXml" Target="../ink/ink89.xml"/><Relationship Id="rId341" Type="http://schemas.openxmlformats.org/officeDocument/2006/relationships/image" Target="../media/image192.png"/><Relationship Id="rId383" Type="http://schemas.openxmlformats.org/officeDocument/2006/relationships/image" Target="../media/image213.png"/><Relationship Id="rId439" Type="http://schemas.openxmlformats.org/officeDocument/2006/relationships/image" Target="../media/image241.png"/><Relationship Id="rId201" Type="http://schemas.openxmlformats.org/officeDocument/2006/relationships/image" Target="../media/image122.png"/><Relationship Id="rId243" Type="http://schemas.openxmlformats.org/officeDocument/2006/relationships/image" Target="../media/image143.png"/><Relationship Id="rId285" Type="http://schemas.openxmlformats.org/officeDocument/2006/relationships/image" Target="../media/image164.png"/><Relationship Id="rId450" Type="http://schemas.openxmlformats.org/officeDocument/2006/relationships/customXml" Target="../ink/ink226.xml"/><Relationship Id="rId506" Type="http://schemas.openxmlformats.org/officeDocument/2006/relationships/image" Target="../media/image274.png"/><Relationship Id="rId38" Type="http://schemas.openxmlformats.org/officeDocument/2006/relationships/customXml" Target="../ink/ink19.xml"/><Relationship Id="rId103" Type="http://schemas.openxmlformats.org/officeDocument/2006/relationships/customXml" Target="../ink/ink52.xml"/><Relationship Id="rId310" Type="http://schemas.openxmlformats.org/officeDocument/2006/relationships/customXml" Target="../ink/ink156.xml"/><Relationship Id="rId492" Type="http://schemas.openxmlformats.org/officeDocument/2006/relationships/image" Target="../media/image267.png"/><Relationship Id="rId91" Type="http://schemas.openxmlformats.org/officeDocument/2006/relationships/customXml" Target="../ink/ink46.xml"/><Relationship Id="rId145" Type="http://schemas.openxmlformats.org/officeDocument/2006/relationships/customXml" Target="../ink/ink73.xml"/><Relationship Id="rId187" Type="http://schemas.openxmlformats.org/officeDocument/2006/relationships/image" Target="../media/image115.png"/><Relationship Id="rId352" Type="http://schemas.openxmlformats.org/officeDocument/2006/relationships/customXml" Target="../ink/ink177.xml"/><Relationship Id="rId394" Type="http://schemas.openxmlformats.org/officeDocument/2006/relationships/customXml" Target="../ink/ink198.xml"/><Relationship Id="rId408" Type="http://schemas.openxmlformats.org/officeDocument/2006/relationships/customXml" Target="../ink/ink205.xml"/><Relationship Id="rId212" Type="http://schemas.openxmlformats.org/officeDocument/2006/relationships/customXml" Target="../ink/ink107.xml"/><Relationship Id="rId254" Type="http://schemas.openxmlformats.org/officeDocument/2006/relationships/customXml" Target="../ink/ink128.xml"/><Relationship Id="rId49" Type="http://schemas.openxmlformats.org/officeDocument/2006/relationships/customXml" Target="../ink/ink25.xml"/><Relationship Id="rId114" Type="http://schemas.openxmlformats.org/officeDocument/2006/relationships/image" Target="../media/image79.png"/><Relationship Id="rId296" Type="http://schemas.openxmlformats.org/officeDocument/2006/relationships/customXml" Target="../ink/ink149.xml"/><Relationship Id="rId461" Type="http://schemas.openxmlformats.org/officeDocument/2006/relationships/image" Target="../media/image252.png"/><Relationship Id="rId517" Type="http://schemas.openxmlformats.org/officeDocument/2006/relationships/customXml" Target="../ink/ink260.xml"/><Relationship Id="rId60" Type="http://schemas.openxmlformats.org/officeDocument/2006/relationships/image" Target="../media/image52.png"/><Relationship Id="rId156" Type="http://schemas.openxmlformats.org/officeDocument/2006/relationships/customXml" Target="../ink/ink79.xml"/><Relationship Id="rId198" Type="http://schemas.openxmlformats.org/officeDocument/2006/relationships/customXml" Target="../ink/ink100.xml"/><Relationship Id="rId321" Type="http://schemas.openxmlformats.org/officeDocument/2006/relationships/image" Target="../media/image182.png"/><Relationship Id="rId363" Type="http://schemas.openxmlformats.org/officeDocument/2006/relationships/image" Target="../media/image203.png"/><Relationship Id="rId419" Type="http://schemas.openxmlformats.org/officeDocument/2006/relationships/image" Target="../media/image231.png"/><Relationship Id="rId223" Type="http://schemas.openxmlformats.org/officeDocument/2006/relationships/image" Target="../media/image133.png"/><Relationship Id="rId430" Type="http://schemas.openxmlformats.org/officeDocument/2006/relationships/customXml" Target="../ink/ink216.xml"/><Relationship Id="rId18" Type="http://schemas.openxmlformats.org/officeDocument/2006/relationships/customXml" Target="../ink/ink9.xml"/><Relationship Id="rId265" Type="http://schemas.openxmlformats.org/officeDocument/2006/relationships/image" Target="../media/image154.png"/><Relationship Id="rId472" Type="http://schemas.openxmlformats.org/officeDocument/2006/relationships/customXml" Target="../ink/ink237.xml"/><Relationship Id="rId125" Type="http://schemas.openxmlformats.org/officeDocument/2006/relationships/customXml" Target="../ink/ink63.xml"/><Relationship Id="rId167" Type="http://schemas.openxmlformats.org/officeDocument/2006/relationships/image" Target="../media/image105.png"/><Relationship Id="rId332" Type="http://schemas.openxmlformats.org/officeDocument/2006/relationships/customXml" Target="../ink/ink167.xml"/><Relationship Id="rId374" Type="http://schemas.openxmlformats.org/officeDocument/2006/relationships/customXml" Target="../ink/ink188.xml"/><Relationship Id="rId71" Type="http://schemas.openxmlformats.org/officeDocument/2006/relationships/customXml" Target="../ink/ink36.xml"/><Relationship Id="rId234" Type="http://schemas.openxmlformats.org/officeDocument/2006/relationships/customXml" Target="../ink/ink118.xml"/><Relationship Id="rId2" Type="http://schemas.openxmlformats.org/officeDocument/2006/relationships/image" Target="../media/image24.png"/><Relationship Id="rId29" Type="http://schemas.openxmlformats.org/officeDocument/2006/relationships/image" Target="../media/image37.png"/><Relationship Id="rId276" Type="http://schemas.openxmlformats.org/officeDocument/2006/relationships/customXml" Target="../ink/ink139.xml"/><Relationship Id="rId441" Type="http://schemas.openxmlformats.org/officeDocument/2006/relationships/image" Target="../media/image242.png"/><Relationship Id="rId483" Type="http://schemas.openxmlformats.org/officeDocument/2006/relationships/customXml" Target="../ink/ink243.xml"/><Relationship Id="rId40" Type="http://schemas.openxmlformats.org/officeDocument/2006/relationships/customXml" Target="../ink/ink20.xml"/><Relationship Id="rId136" Type="http://schemas.openxmlformats.org/officeDocument/2006/relationships/image" Target="../media/image90.png"/><Relationship Id="rId178" Type="http://schemas.openxmlformats.org/officeDocument/2006/relationships/customXml" Target="../ink/ink90.xml"/><Relationship Id="rId301" Type="http://schemas.openxmlformats.org/officeDocument/2006/relationships/image" Target="../media/image172.png"/><Relationship Id="rId343" Type="http://schemas.openxmlformats.org/officeDocument/2006/relationships/image" Target="../media/image193.png"/><Relationship Id="rId82" Type="http://schemas.openxmlformats.org/officeDocument/2006/relationships/image" Target="../media/image63.png"/><Relationship Id="rId203" Type="http://schemas.openxmlformats.org/officeDocument/2006/relationships/image" Target="../media/image123.png"/><Relationship Id="rId385" Type="http://schemas.openxmlformats.org/officeDocument/2006/relationships/image" Target="../media/image214.png"/><Relationship Id="rId245" Type="http://schemas.openxmlformats.org/officeDocument/2006/relationships/image" Target="../media/image144.png"/><Relationship Id="rId287" Type="http://schemas.openxmlformats.org/officeDocument/2006/relationships/image" Target="../media/image165.png"/><Relationship Id="rId410" Type="http://schemas.openxmlformats.org/officeDocument/2006/relationships/customXml" Target="../ink/ink206.xml"/><Relationship Id="rId452" Type="http://schemas.openxmlformats.org/officeDocument/2006/relationships/customXml" Target="../ink/ink227.xml"/><Relationship Id="rId494" Type="http://schemas.openxmlformats.org/officeDocument/2006/relationships/image" Target="../media/image268.png"/><Relationship Id="rId508" Type="http://schemas.openxmlformats.org/officeDocument/2006/relationships/image" Target="../media/image275.png"/><Relationship Id="rId105" Type="http://schemas.openxmlformats.org/officeDocument/2006/relationships/customXml" Target="../ink/ink53.xml"/><Relationship Id="rId147" Type="http://schemas.openxmlformats.org/officeDocument/2006/relationships/customXml" Target="../ink/ink74.xml"/><Relationship Id="rId312" Type="http://schemas.openxmlformats.org/officeDocument/2006/relationships/customXml" Target="../ink/ink157.xml"/><Relationship Id="rId354" Type="http://schemas.openxmlformats.org/officeDocument/2006/relationships/customXml" Target="../ink/ink178.xml"/><Relationship Id="rId51" Type="http://schemas.openxmlformats.org/officeDocument/2006/relationships/customXml" Target="../ink/ink26.xml"/><Relationship Id="rId93" Type="http://schemas.openxmlformats.org/officeDocument/2006/relationships/customXml" Target="../ink/ink47.xml"/><Relationship Id="rId189" Type="http://schemas.openxmlformats.org/officeDocument/2006/relationships/image" Target="../media/image116.png"/><Relationship Id="rId396" Type="http://schemas.openxmlformats.org/officeDocument/2006/relationships/customXml" Target="../ink/ink199.xml"/><Relationship Id="rId214" Type="http://schemas.openxmlformats.org/officeDocument/2006/relationships/customXml" Target="../ink/ink108.xml"/><Relationship Id="rId256" Type="http://schemas.openxmlformats.org/officeDocument/2006/relationships/customXml" Target="../ink/ink129.xml"/><Relationship Id="rId298" Type="http://schemas.openxmlformats.org/officeDocument/2006/relationships/customXml" Target="../ink/ink150.xml"/><Relationship Id="rId421" Type="http://schemas.openxmlformats.org/officeDocument/2006/relationships/image" Target="../media/image232.png"/><Relationship Id="rId463" Type="http://schemas.openxmlformats.org/officeDocument/2006/relationships/image" Target="../media/image253.png"/><Relationship Id="rId116" Type="http://schemas.openxmlformats.org/officeDocument/2006/relationships/image" Target="../media/image80.png"/><Relationship Id="rId158" Type="http://schemas.openxmlformats.org/officeDocument/2006/relationships/customXml" Target="../ink/ink80.xml"/><Relationship Id="rId323" Type="http://schemas.openxmlformats.org/officeDocument/2006/relationships/image" Target="../media/image183.png"/><Relationship Id="rId20" Type="http://schemas.openxmlformats.org/officeDocument/2006/relationships/customXml" Target="../ink/ink10.xml"/><Relationship Id="rId62" Type="http://schemas.openxmlformats.org/officeDocument/2006/relationships/image" Target="../media/image53.png"/><Relationship Id="rId365" Type="http://schemas.openxmlformats.org/officeDocument/2006/relationships/image" Target="../media/image204.png"/><Relationship Id="rId225" Type="http://schemas.openxmlformats.org/officeDocument/2006/relationships/image" Target="../media/image134.png"/><Relationship Id="rId267" Type="http://schemas.openxmlformats.org/officeDocument/2006/relationships/image" Target="../media/image155.png"/><Relationship Id="rId432" Type="http://schemas.openxmlformats.org/officeDocument/2006/relationships/customXml" Target="../ink/ink217.xml"/><Relationship Id="rId474" Type="http://schemas.openxmlformats.org/officeDocument/2006/relationships/customXml" Target="../ink/ink238.xml"/><Relationship Id="rId127" Type="http://schemas.openxmlformats.org/officeDocument/2006/relationships/customXml" Target="../ink/ink64.xml"/><Relationship Id="rId31" Type="http://schemas.openxmlformats.org/officeDocument/2006/relationships/image" Target="../media/image38.png"/><Relationship Id="rId73" Type="http://schemas.openxmlformats.org/officeDocument/2006/relationships/customXml" Target="../ink/ink37.xml"/><Relationship Id="rId169" Type="http://schemas.openxmlformats.org/officeDocument/2006/relationships/image" Target="../media/image106.png"/><Relationship Id="rId334" Type="http://schemas.openxmlformats.org/officeDocument/2006/relationships/customXml" Target="../ink/ink168.xml"/><Relationship Id="rId376" Type="http://schemas.openxmlformats.org/officeDocument/2006/relationships/customXml" Target="../ink/ink189.xml"/><Relationship Id="rId4" Type="http://schemas.openxmlformats.org/officeDocument/2006/relationships/image" Target="../media/image25.png"/><Relationship Id="rId180" Type="http://schemas.openxmlformats.org/officeDocument/2006/relationships/customXml" Target="../ink/ink91.xml"/><Relationship Id="rId236" Type="http://schemas.openxmlformats.org/officeDocument/2006/relationships/customXml" Target="../ink/ink119.xml"/><Relationship Id="rId278" Type="http://schemas.openxmlformats.org/officeDocument/2006/relationships/customXml" Target="../ink/ink140.xml"/><Relationship Id="rId401" Type="http://schemas.openxmlformats.org/officeDocument/2006/relationships/image" Target="../media/image222.png"/><Relationship Id="rId443" Type="http://schemas.openxmlformats.org/officeDocument/2006/relationships/image" Target="../media/image243.png"/><Relationship Id="rId303" Type="http://schemas.openxmlformats.org/officeDocument/2006/relationships/image" Target="../media/image173.png"/><Relationship Id="rId485" Type="http://schemas.openxmlformats.org/officeDocument/2006/relationships/customXml" Target="../ink/ink244.xml"/><Relationship Id="rId42" Type="http://schemas.openxmlformats.org/officeDocument/2006/relationships/customXml" Target="../ink/ink21.xml"/><Relationship Id="rId84" Type="http://schemas.openxmlformats.org/officeDocument/2006/relationships/image" Target="../media/image64.png"/><Relationship Id="rId138" Type="http://schemas.openxmlformats.org/officeDocument/2006/relationships/image" Target="../media/image91.png"/><Relationship Id="rId345" Type="http://schemas.openxmlformats.org/officeDocument/2006/relationships/image" Target="../media/image194.png"/><Relationship Id="rId387" Type="http://schemas.openxmlformats.org/officeDocument/2006/relationships/image" Target="../media/image215.png"/><Relationship Id="rId510" Type="http://schemas.openxmlformats.org/officeDocument/2006/relationships/image" Target="../media/image276.png"/><Relationship Id="rId191" Type="http://schemas.openxmlformats.org/officeDocument/2006/relationships/image" Target="../media/image117.png"/><Relationship Id="rId205" Type="http://schemas.openxmlformats.org/officeDocument/2006/relationships/image" Target="../media/image124.png"/><Relationship Id="rId247" Type="http://schemas.openxmlformats.org/officeDocument/2006/relationships/image" Target="../media/image145.png"/><Relationship Id="rId412" Type="http://schemas.openxmlformats.org/officeDocument/2006/relationships/customXml" Target="../ink/ink207.xml"/><Relationship Id="rId107" Type="http://schemas.openxmlformats.org/officeDocument/2006/relationships/customXml" Target="../ink/ink54.xml"/><Relationship Id="rId289" Type="http://schemas.openxmlformats.org/officeDocument/2006/relationships/image" Target="../media/image166.png"/><Relationship Id="rId454" Type="http://schemas.openxmlformats.org/officeDocument/2006/relationships/customXml" Target="../ink/ink228.xml"/><Relationship Id="rId496" Type="http://schemas.openxmlformats.org/officeDocument/2006/relationships/image" Target="../media/image269.png"/><Relationship Id="rId11" Type="http://schemas.openxmlformats.org/officeDocument/2006/relationships/customXml" Target="../ink/ink5.xml"/><Relationship Id="rId53" Type="http://schemas.openxmlformats.org/officeDocument/2006/relationships/customXml" Target="../ink/ink27.xml"/><Relationship Id="rId149" Type="http://schemas.openxmlformats.org/officeDocument/2006/relationships/customXml" Target="../ink/ink75.xml"/><Relationship Id="rId314" Type="http://schemas.openxmlformats.org/officeDocument/2006/relationships/customXml" Target="../ink/ink158.xml"/><Relationship Id="rId356" Type="http://schemas.openxmlformats.org/officeDocument/2006/relationships/customXml" Target="../ink/ink179.xml"/><Relationship Id="rId398" Type="http://schemas.openxmlformats.org/officeDocument/2006/relationships/customXml" Target="../ink/ink200.xml"/><Relationship Id="rId95" Type="http://schemas.openxmlformats.org/officeDocument/2006/relationships/customXml" Target="../ink/ink48.xml"/><Relationship Id="rId160" Type="http://schemas.openxmlformats.org/officeDocument/2006/relationships/customXml" Target="../ink/ink81.xml"/><Relationship Id="rId216" Type="http://schemas.openxmlformats.org/officeDocument/2006/relationships/customXml" Target="../ink/ink109.xml"/><Relationship Id="rId423" Type="http://schemas.openxmlformats.org/officeDocument/2006/relationships/image" Target="../media/image233.png"/><Relationship Id="rId258" Type="http://schemas.openxmlformats.org/officeDocument/2006/relationships/customXml" Target="../ink/ink130.xml"/><Relationship Id="rId465" Type="http://schemas.openxmlformats.org/officeDocument/2006/relationships/image" Target="../media/image254.png"/><Relationship Id="rId22" Type="http://schemas.openxmlformats.org/officeDocument/2006/relationships/customXml" Target="../ink/ink11.xml"/><Relationship Id="rId64" Type="http://schemas.openxmlformats.org/officeDocument/2006/relationships/image" Target="../media/image54.png"/><Relationship Id="rId118" Type="http://schemas.openxmlformats.org/officeDocument/2006/relationships/image" Target="../media/image81.png"/><Relationship Id="rId325" Type="http://schemas.openxmlformats.org/officeDocument/2006/relationships/image" Target="../media/image184.png"/><Relationship Id="rId367" Type="http://schemas.openxmlformats.org/officeDocument/2006/relationships/image" Target="../media/image205.png"/><Relationship Id="rId171" Type="http://schemas.openxmlformats.org/officeDocument/2006/relationships/image" Target="../media/image107.png"/><Relationship Id="rId227" Type="http://schemas.openxmlformats.org/officeDocument/2006/relationships/image" Target="../media/image135.png"/><Relationship Id="rId269" Type="http://schemas.openxmlformats.org/officeDocument/2006/relationships/image" Target="../media/image156.png"/><Relationship Id="rId434" Type="http://schemas.openxmlformats.org/officeDocument/2006/relationships/customXml" Target="../ink/ink218.xml"/><Relationship Id="rId476" Type="http://schemas.openxmlformats.org/officeDocument/2006/relationships/customXml" Target="../ink/ink239.xml"/><Relationship Id="rId33" Type="http://schemas.openxmlformats.org/officeDocument/2006/relationships/image" Target="../media/image39.png"/><Relationship Id="rId129" Type="http://schemas.openxmlformats.org/officeDocument/2006/relationships/customXml" Target="../ink/ink65.xml"/><Relationship Id="rId280" Type="http://schemas.openxmlformats.org/officeDocument/2006/relationships/customXml" Target="../ink/ink141.xml"/><Relationship Id="rId336" Type="http://schemas.openxmlformats.org/officeDocument/2006/relationships/customXml" Target="../ink/ink169.xml"/><Relationship Id="rId501" Type="http://schemas.openxmlformats.org/officeDocument/2006/relationships/customXml" Target="../ink/ink252.xml"/><Relationship Id="rId75" Type="http://schemas.openxmlformats.org/officeDocument/2006/relationships/customXml" Target="../ink/ink38.xml"/><Relationship Id="rId140" Type="http://schemas.openxmlformats.org/officeDocument/2006/relationships/image" Target="../media/image92.png"/><Relationship Id="rId182" Type="http://schemas.openxmlformats.org/officeDocument/2006/relationships/customXml" Target="../ink/ink92.xml"/><Relationship Id="rId378" Type="http://schemas.openxmlformats.org/officeDocument/2006/relationships/customXml" Target="../ink/ink190.xml"/><Relationship Id="rId403" Type="http://schemas.openxmlformats.org/officeDocument/2006/relationships/image" Target="../media/image223.png"/><Relationship Id="rId6" Type="http://schemas.openxmlformats.org/officeDocument/2006/relationships/image" Target="../media/image26.png"/><Relationship Id="rId238" Type="http://schemas.openxmlformats.org/officeDocument/2006/relationships/customXml" Target="../ink/ink120.xml"/><Relationship Id="rId445" Type="http://schemas.openxmlformats.org/officeDocument/2006/relationships/image" Target="../media/image244.png"/><Relationship Id="rId487" Type="http://schemas.openxmlformats.org/officeDocument/2006/relationships/customXml" Target="../ink/ink245.xml"/><Relationship Id="rId291" Type="http://schemas.openxmlformats.org/officeDocument/2006/relationships/image" Target="../media/image167.png"/><Relationship Id="rId305" Type="http://schemas.openxmlformats.org/officeDocument/2006/relationships/image" Target="../media/image174.png"/><Relationship Id="rId347" Type="http://schemas.openxmlformats.org/officeDocument/2006/relationships/image" Target="../media/image195.png"/><Relationship Id="rId512" Type="http://schemas.openxmlformats.org/officeDocument/2006/relationships/image" Target="../media/image277.png"/><Relationship Id="rId44" Type="http://schemas.openxmlformats.org/officeDocument/2006/relationships/customXml" Target="../ink/ink22.xml"/><Relationship Id="rId86" Type="http://schemas.openxmlformats.org/officeDocument/2006/relationships/image" Target="../media/image65.png"/><Relationship Id="rId151" Type="http://schemas.openxmlformats.org/officeDocument/2006/relationships/customXml" Target="../ink/ink76.xml"/><Relationship Id="rId389" Type="http://schemas.openxmlformats.org/officeDocument/2006/relationships/image" Target="../media/image216.png"/><Relationship Id="rId193" Type="http://schemas.openxmlformats.org/officeDocument/2006/relationships/image" Target="../media/image118.png"/><Relationship Id="rId207" Type="http://schemas.openxmlformats.org/officeDocument/2006/relationships/image" Target="../media/image125.png"/><Relationship Id="rId249" Type="http://schemas.openxmlformats.org/officeDocument/2006/relationships/image" Target="../media/image146.png"/><Relationship Id="rId414" Type="http://schemas.openxmlformats.org/officeDocument/2006/relationships/customXml" Target="../ink/ink208.xml"/><Relationship Id="rId456" Type="http://schemas.openxmlformats.org/officeDocument/2006/relationships/customXml" Target="../ink/ink229.xml"/><Relationship Id="rId498" Type="http://schemas.openxmlformats.org/officeDocument/2006/relationships/image" Target="../media/image270.png"/><Relationship Id="rId13" Type="http://schemas.openxmlformats.org/officeDocument/2006/relationships/image" Target="../media/image29.png"/><Relationship Id="rId109" Type="http://schemas.openxmlformats.org/officeDocument/2006/relationships/customXml" Target="../ink/ink55.xml"/><Relationship Id="rId260" Type="http://schemas.openxmlformats.org/officeDocument/2006/relationships/customXml" Target="../ink/ink131.xml"/><Relationship Id="rId316" Type="http://schemas.openxmlformats.org/officeDocument/2006/relationships/customXml" Target="../ink/ink159.xml"/><Relationship Id="rId55" Type="http://schemas.openxmlformats.org/officeDocument/2006/relationships/customXml" Target="../ink/ink28.xml"/><Relationship Id="rId97" Type="http://schemas.openxmlformats.org/officeDocument/2006/relationships/customXml" Target="../ink/ink49.xml"/><Relationship Id="rId120" Type="http://schemas.openxmlformats.org/officeDocument/2006/relationships/image" Target="../media/image82.png"/><Relationship Id="rId358" Type="http://schemas.openxmlformats.org/officeDocument/2006/relationships/customXml" Target="../ink/ink180.xml"/><Relationship Id="rId162" Type="http://schemas.openxmlformats.org/officeDocument/2006/relationships/customXml" Target="../ink/ink82.xml"/><Relationship Id="rId218" Type="http://schemas.openxmlformats.org/officeDocument/2006/relationships/customXml" Target="../ink/ink110.xml"/><Relationship Id="rId425" Type="http://schemas.openxmlformats.org/officeDocument/2006/relationships/image" Target="../media/image234.png"/><Relationship Id="rId467" Type="http://schemas.openxmlformats.org/officeDocument/2006/relationships/image" Target="../media/image255.png"/><Relationship Id="rId271" Type="http://schemas.openxmlformats.org/officeDocument/2006/relationships/image" Target="../media/image157.png"/><Relationship Id="rId24" Type="http://schemas.openxmlformats.org/officeDocument/2006/relationships/customXml" Target="../ink/ink12.xml"/><Relationship Id="rId66" Type="http://schemas.openxmlformats.org/officeDocument/2006/relationships/image" Target="../media/image55.png"/><Relationship Id="rId131" Type="http://schemas.openxmlformats.org/officeDocument/2006/relationships/customXml" Target="../ink/ink66.xml"/><Relationship Id="rId327" Type="http://schemas.openxmlformats.org/officeDocument/2006/relationships/image" Target="../media/image185.png"/><Relationship Id="rId369" Type="http://schemas.openxmlformats.org/officeDocument/2006/relationships/image" Target="../media/image206.png"/><Relationship Id="rId173" Type="http://schemas.openxmlformats.org/officeDocument/2006/relationships/image" Target="../media/image108.png"/><Relationship Id="rId229" Type="http://schemas.openxmlformats.org/officeDocument/2006/relationships/image" Target="../media/image136.png"/><Relationship Id="rId380" Type="http://schemas.openxmlformats.org/officeDocument/2006/relationships/customXml" Target="../ink/ink191.xml"/><Relationship Id="rId436" Type="http://schemas.openxmlformats.org/officeDocument/2006/relationships/customXml" Target="../ink/ink219.xml"/><Relationship Id="rId240" Type="http://schemas.openxmlformats.org/officeDocument/2006/relationships/customXml" Target="../ink/ink121.xml"/><Relationship Id="rId478" Type="http://schemas.openxmlformats.org/officeDocument/2006/relationships/customXml" Target="../ink/ink240.xml"/><Relationship Id="rId35" Type="http://schemas.openxmlformats.org/officeDocument/2006/relationships/image" Target="../media/image40.png"/><Relationship Id="rId77" Type="http://schemas.openxmlformats.org/officeDocument/2006/relationships/customXml" Target="../ink/ink39.xml"/><Relationship Id="rId100" Type="http://schemas.openxmlformats.org/officeDocument/2006/relationships/image" Target="../media/image72.png"/><Relationship Id="rId282" Type="http://schemas.openxmlformats.org/officeDocument/2006/relationships/customXml" Target="../ink/ink142.xml"/><Relationship Id="rId338" Type="http://schemas.openxmlformats.org/officeDocument/2006/relationships/customXml" Target="../ink/ink170.xml"/><Relationship Id="rId503" Type="http://schemas.openxmlformats.org/officeDocument/2006/relationships/customXml" Target="../ink/ink253.xml"/><Relationship Id="rId8" Type="http://schemas.openxmlformats.org/officeDocument/2006/relationships/image" Target="../media/image27.png"/><Relationship Id="rId142" Type="http://schemas.openxmlformats.org/officeDocument/2006/relationships/image" Target="../media/image93.png"/><Relationship Id="rId184" Type="http://schemas.openxmlformats.org/officeDocument/2006/relationships/customXml" Target="../ink/ink93.xml"/><Relationship Id="rId391" Type="http://schemas.openxmlformats.org/officeDocument/2006/relationships/image" Target="../media/image217.png"/><Relationship Id="rId405" Type="http://schemas.openxmlformats.org/officeDocument/2006/relationships/image" Target="../media/image224.png"/><Relationship Id="rId447" Type="http://schemas.openxmlformats.org/officeDocument/2006/relationships/image" Target="../media/image245.png"/><Relationship Id="rId251" Type="http://schemas.openxmlformats.org/officeDocument/2006/relationships/image" Target="../media/image147.png"/><Relationship Id="rId489" Type="http://schemas.openxmlformats.org/officeDocument/2006/relationships/customXml" Target="../ink/ink246.xml"/><Relationship Id="rId46" Type="http://schemas.openxmlformats.org/officeDocument/2006/relationships/customXml" Target="../ink/ink23.xml"/><Relationship Id="rId293" Type="http://schemas.openxmlformats.org/officeDocument/2006/relationships/image" Target="../media/image168.png"/><Relationship Id="rId307" Type="http://schemas.openxmlformats.org/officeDocument/2006/relationships/image" Target="../media/image175.png"/><Relationship Id="rId349" Type="http://schemas.openxmlformats.org/officeDocument/2006/relationships/image" Target="../media/image196.png"/><Relationship Id="rId514" Type="http://schemas.openxmlformats.org/officeDocument/2006/relationships/image" Target="../media/image278.png"/><Relationship Id="rId88" Type="http://schemas.openxmlformats.org/officeDocument/2006/relationships/image" Target="../media/image66.png"/><Relationship Id="rId111" Type="http://schemas.openxmlformats.org/officeDocument/2006/relationships/customXml" Target="../ink/ink56.xml"/><Relationship Id="rId153" Type="http://schemas.openxmlformats.org/officeDocument/2006/relationships/image" Target="../media/image98.png"/><Relationship Id="rId195" Type="http://schemas.openxmlformats.org/officeDocument/2006/relationships/image" Target="../media/image119.png"/><Relationship Id="rId209" Type="http://schemas.openxmlformats.org/officeDocument/2006/relationships/image" Target="../media/image126.png"/><Relationship Id="rId360" Type="http://schemas.openxmlformats.org/officeDocument/2006/relationships/customXml" Target="../ink/ink181.xml"/><Relationship Id="rId416" Type="http://schemas.openxmlformats.org/officeDocument/2006/relationships/customXml" Target="../ink/ink209.xml"/><Relationship Id="rId220" Type="http://schemas.openxmlformats.org/officeDocument/2006/relationships/customXml" Target="../ink/ink111.xml"/><Relationship Id="rId458" Type="http://schemas.openxmlformats.org/officeDocument/2006/relationships/customXml" Target="../ink/ink230.xml"/><Relationship Id="rId15" Type="http://schemas.openxmlformats.org/officeDocument/2006/relationships/image" Target="../media/image30.png"/><Relationship Id="rId57" Type="http://schemas.openxmlformats.org/officeDocument/2006/relationships/customXml" Target="../ink/ink29.xml"/><Relationship Id="rId262" Type="http://schemas.openxmlformats.org/officeDocument/2006/relationships/customXml" Target="../ink/ink132.xml"/><Relationship Id="rId318" Type="http://schemas.openxmlformats.org/officeDocument/2006/relationships/customXml" Target="../ink/ink160.xml"/><Relationship Id="rId99" Type="http://schemas.openxmlformats.org/officeDocument/2006/relationships/customXml" Target="../ink/ink50.xml"/><Relationship Id="rId122" Type="http://schemas.openxmlformats.org/officeDocument/2006/relationships/image" Target="../media/image83.png"/><Relationship Id="rId164" Type="http://schemas.openxmlformats.org/officeDocument/2006/relationships/customXml" Target="../ink/ink83.xml"/><Relationship Id="rId371" Type="http://schemas.openxmlformats.org/officeDocument/2006/relationships/image" Target="../media/image207.png"/><Relationship Id="rId427" Type="http://schemas.openxmlformats.org/officeDocument/2006/relationships/image" Target="../media/image235.png"/><Relationship Id="rId469" Type="http://schemas.openxmlformats.org/officeDocument/2006/relationships/image" Target="../media/image256.png"/><Relationship Id="rId26" Type="http://schemas.openxmlformats.org/officeDocument/2006/relationships/customXml" Target="../ink/ink13.xml"/><Relationship Id="rId231" Type="http://schemas.openxmlformats.org/officeDocument/2006/relationships/image" Target="../media/image137.png"/><Relationship Id="rId273" Type="http://schemas.openxmlformats.org/officeDocument/2006/relationships/image" Target="../media/image158.png"/><Relationship Id="rId329" Type="http://schemas.openxmlformats.org/officeDocument/2006/relationships/image" Target="../media/image186.png"/><Relationship Id="rId480" Type="http://schemas.openxmlformats.org/officeDocument/2006/relationships/image" Target="../media/image261.png"/><Relationship Id="rId68" Type="http://schemas.openxmlformats.org/officeDocument/2006/relationships/image" Target="../media/image56.png"/><Relationship Id="rId133" Type="http://schemas.openxmlformats.org/officeDocument/2006/relationships/customXml" Target="../ink/ink67.xml"/><Relationship Id="rId175" Type="http://schemas.openxmlformats.org/officeDocument/2006/relationships/image" Target="../media/image109.png"/><Relationship Id="rId340" Type="http://schemas.openxmlformats.org/officeDocument/2006/relationships/customXml" Target="../ink/ink171.xml"/><Relationship Id="rId200" Type="http://schemas.openxmlformats.org/officeDocument/2006/relationships/customXml" Target="../ink/ink101.xml"/><Relationship Id="rId382" Type="http://schemas.openxmlformats.org/officeDocument/2006/relationships/customXml" Target="../ink/ink192.xml"/><Relationship Id="rId438" Type="http://schemas.openxmlformats.org/officeDocument/2006/relationships/customXml" Target="../ink/ink220.xml"/><Relationship Id="rId242" Type="http://schemas.openxmlformats.org/officeDocument/2006/relationships/customXml" Target="../ink/ink122.xml"/><Relationship Id="rId284" Type="http://schemas.openxmlformats.org/officeDocument/2006/relationships/customXml" Target="../ink/ink143.xml"/><Relationship Id="rId491" Type="http://schemas.openxmlformats.org/officeDocument/2006/relationships/customXml" Target="../ink/ink247.xml"/><Relationship Id="rId505" Type="http://schemas.openxmlformats.org/officeDocument/2006/relationships/customXml" Target="../ink/ink254.xml"/><Relationship Id="rId37" Type="http://schemas.openxmlformats.org/officeDocument/2006/relationships/image" Target="../media/image41.png"/><Relationship Id="rId79" Type="http://schemas.openxmlformats.org/officeDocument/2006/relationships/customXml" Target="../ink/ink40.xml"/><Relationship Id="rId102" Type="http://schemas.openxmlformats.org/officeDocument/2006/relationships/image" Target="../media/image73.png"/><Relationship Id="rId144" Type="http://schemas.openxmlformats.org/officeDocument/2006/relationships/image" Target="../media/image94.png"/><Relationship Id="rId90" Type="http://schemas.openxmlformats.org/officeDocument/2006/relationships/image" Target="../media/image67.png"/><Relationship Id="rId186" Type="http://schemas.openxmlformats.org/officeDocument/2006/relationships/customXml" Target="../ink/ink94.xml"/><Relationship Id="rId351" Type="http://schemas.openxmlformats.org/officeDocument/2006/relationships/image" Target="../media/image197.png"/><Relationship Id="rId393" Type="http://schemas.openxmlformats.org/officeDocument/2006/relationships/image" Target="../media/image218.png"/><Relationship Id="rId407" Type="http://schemas.openxmlformats.org/officeDocument/2006/relationships/image" Target="../media/image225.png"/><Relationship Id="rId449" Type="http://schemas.openxmlformats.org/officeDocument/2006/relationships/image" Target="../media/image246.png"/><Relationship Id="rId211" Type="http://schemas.openxmlformats.org/officeDocument/2006/relationships/image" Target="../media/image127.png"/><Relationship Id="rId253" Type="http://schemas.openxmlformats.org/officeDocument/2006/relationships/image" Target="../media/image148.png"/><Relationship Id="rId295" Type="http://schemas.openxmlformats.org/officeDocument/2006/relationships/image" Target="../media/image169.png"/><Relationship Id="rId309" Type="http://schemas.openxmlformats.org/officeDocument/2006/relationships/image" Target="../media/image176.png"/><Relationship Id="rId460" Type="http://schemas.openxmlformats.org/officeDocument/2006/relationships/customXml" Target="../ink/ink231.xml"/><Relationship Id="rId516" Type="http://schemas.openxmlformats.org/officeDocument/2006/relationships/image" Target="../media/image279.png"/><Relationship Id="rId48" Type="http://schemas.openxmlformats.org/officeDocument/2006/relationships/image" Target="../media/image46.png"/><Relationship Id="rId113" Type="http://schemas.openxmlformats.org/officeDocument/2006/relationships/customXml" Target="../ink/ink57.xml"/><Relationship Id="rId320" Type="http://schemas.openxmlformats.org/officeDocument/2006/relationships/customXml" Target="../ink/ink161.xml"/><Relationship Id="rId155" Type="http://schemas.openxmlformats.org/officeDocument/2006/relationships/image" Target="../media/image99.png"/><Relationship Id="rId197" Type="http://schemas.openxmlformats.org/officeDocument/2006/relationships/image" Target="../media/image120.png"/><Relationship Id="rId362" Type="http://schemas.openxmlformats.org/officeDocument/2006/relationships/customXml" Target="../ink/ink182.xml"/><Relationship Id="rId418" Type="http://schemas.openxmlformats.org/officeDocument/2006/relationships/customXml" Target="../ink/ink210.xml"/><Relationship Id="rId222" Type="http://schemas.openxmlformats.org/officeDocument/2006/relationships/customXml" Target="../ink/ink112.xml"/><Relationship Id="rId264" Type="http://schemas.openxmlformats.org/officeDocument/2006/relationships/customXml" Target="../ink/ink133.xml"/><Relationship Id="rId471" Type="http://schemas.openxmlformats.org/officeDocument/2006/relationships/image" Target="../media/image257.png"/><Relationship Id="rId17" Type="http://schemas.openxmlformats.org/officeDocument/2006/relationships/image" Target="../media/image31.png"/><Relationship Id="rId59" Type="http://schemas.openxmlformats.org/officeDocument/2006/relationships/customXml" Target="../ink/ink30.xml"/><Relationship Id="rId124" Type="http://schemas.openxmlformats.org/officeDocument/2006/relationships/image" Target="../media/image84.png"/><Relationship Id="rId70" Type="http://schemas.openxmlformats.org/officeDocument/2006/relationships/image" Target="../media/image57.png"/><Relationship Id="rId166" Type="http://schemas.openxmlformats.org/officeDocument/2006/relationships/customXml" Target="../ink/ink84.xml"/><Relationship Id="rId331" Type="http://schemas.openxmlformats.org/officeDocument/2006/relationships/image" Target="../media/image187.png"/><Relationship Id="rId373" Type="http://schemas.openxmlformats.org/officeDocument/2006/relationships/image" Target="../media/image208.png"/><Relationship Id="rId429" Type="http://schemas.openxmlformats.org/officeDocument/2006/relationships/image" Target="../media/image236.png"/><Relationship Id="rId1" Type="http://schemas.openxmlformats.org/officeDocument/2006/relationships/slideLayout" Target="../slideLayouts/slideLayout2.xml"/><Relationship Id="rId233" Type="http://schemas.openxmlformats.org/officeDocument/2006/relationships/image" Target="../media/image138.png"/><Relationship Id="rId440" Type="http://schemas.openxmlformats.org/officeDocument/2006/relationships/customXml" Target="../ink/ink221.xml"/><Relationship Id="rId28" Type="http://schemas.openxmlformats.org/officeDocument/2006/relationships/customXml" Target="../ink/ink14.xml"/><Relationship Id="rId275" Type="http://schemas.openxmlformats.org/officeDocument/2006/relationships/image" Target="../media/image159.png"/><Relationship Id="rId300" Type="http://schemas.openxmlformats.org/officeDocument/2006/relationships/customXml" Target="../ink/ink151.xml"/><Relationship Id="rId482" Type="http://schemas.openxmlformats.org/officeDocument/2006/relationships/image" Target="../media/image262.png"/><Relationship Id="rId81" Type="http://schemas.openxmlformats.org/officeDocument/2006/relationships/customXml" Target="../ink/ink41.xml"/><Relationship Id="rId135" Type="http://schemas.openxmlformats.org/officeDocument/2006/relationships/customXml" Target="../ink/ink68.xml"/><Relationship Id="rId177" Type="http://schemas.openxmlformats.org/officeDocument/2006/relationships/image" Target="../media/image110.png"/><Relationship Id="rId342" Type="http://schemas.openxmlformats.org/officeDocument/2006/relationships/customXml" Target="../ink/ink172.xml"/><Relationship Id="rId384" Type="http://schemas.openxmlformats.org/officeDocument/2006/relationships/customXml" Target="../ink/ink193.xml"/><Relationship Id="rId202" Type="http://schemas.openxmlformats.org/officeDocument/2006/relationships/customXml" Target="../ink/ink102.xml"/><Relationship Id="rId244" Type="http://schemas.openxmlformats.org/officeDocument/2006/relationships/customXml" Target="../ink/ink123.xml"/><Relationship Id="rId39" Type="http://schemas.openxmlformats.org/officeDocument/2006/relationships/image" Target="../media/image42.png"/><Relationship Id="rId286" Type="http://schemas.openxmlformats.org/officeDocument/2006/relationships/customXml" Target="../ink/ink144.xml"/><Relationship Id="rId451" Type="http://schemas.openxmlformats.org/officeDocument/2006/relationships/image" Target="../media/image247.png"/><Relationship Id="rId493" Type="http://schemas.openxmlformats.org/officeDocument/2006/relationships/customXml" Target="../ink/ink248.xml"/><Relationship Id="rId507" Type="http://schemas.openxmlformats.org/officeDocument/2006/relationships/customXml" Target="../ink/ink255.xml"/><Relationship Id="rId50" Type="http://schemas.openxmlformats.org/officeDocument/2006/relationships/image" Target="../media/image47.png"/><Relationship Id="rId104" Type="http://schemas.openxmlformats.org/officeDocument/2006/relationships/image" Target="../media/image74.png"/><Relationship Id="rId146" Type="http://schemas.openxmlformats.org/officeDocument/2006/relationships/image" Target="../media/image95.png"/><Relationship Id="rId188" Type="http://schemas.openxmlformats.org/officeDocument/2006/relationships/customXml" Target="../ink/ink95.xml"/><Relationship Id="rId311" Type="http://schemas.openxmlformats.org/officeDocument/2006/relationships/image" Target="../media/image177.png"/><Relationship Id="rId353" Type="http://schemas.openxmlformats.org/officeDocument/2006/relationships/image" Target="../media/image198.png"/><Relationship Id="rId395" Type="http://schemas.openxmlformats.org/officeDocument/2006/relationships/image" Target="../media/image219.png"/><Relationship Id="rId409" Type="http://schemas.openxmlformats.org/officeDocument/2006/relationships/image" Target="../media/image226.png"/><Relationship Id="rId92" Type="http://schemas.openxmlformats.org/officeDocument/2006/relationships/image" Target="../media/image68.png"/><Relationship Id="rId213" Type="http://schemas.openxmlformats.org/officeDocument/2006/relationships/image" Target="../media/image128.png"/><Relationship Id="rId420" Type="http://schemas.openxmlformats.org/officeDocument/2006/relationships/customXml" Target="../ink/ink211.xml"/><Relationship Id="rId255" Type="http://schemas.openxmlformats.org/officeDocument/2006/relationships/image" Target="../media/image149.png"/><Relationship Id="rId297" Type="http://schemas.openxmlformats.org/officeDocument/2006/relationships/image" Target="../media/image170.png"/><Relationship Id="rId462" Type="http://schemas.openxmlformats.org/officeDocument/2006/relationships/customXml" Target="../ink/ink232.xml"/><Relationship Id="rId518" Type="http://schemas.openxmlformats.org/officeDocument/2006/relationships/image" Target="../media/image280.png"/><Relationship Id="rId115" Type="http://schemas.openxmlformats.org/officeDocument/2006/relationships/customXml" Target="../ink/ink58.xml"/><Relationship Id="rId157" Type="http://schemas.openxmlformats.org/officeDocument/2006/relationships/image" Target="../media/image100.png"/><Relationship Id="rId322" Type="http://schemas.openxmlformats.org/officeDocument/2006/relationships/customXml" Target="../ink/ink162.xml"/><Relationship Id="rId364" Type="http://schemas.openxmlformats.org/officeDocument/2006/relationships/customXml" Target="../ink/ink183.xml"/><Relationship Id="rId61" Type="http://schemas.openxmlformats.org/officeDocument/2006/relationships/customXml" Target="../ink/ink31.xml"/><Relationship Id="rId199" Type="http://schemas.openxmlformats.org/officeDocument/2006/relationships/image" Target="../media/image121.png"/><Relationship Id="rId19" Type="http://schemas.openxmlformats.org/officeDocument/2006/relationships/image" Target="../media/image32.png"/><Relationship Id="rId224" Type="http://schemas.openxmlformats.org/officeDocument/2006/relationships/customXml" Target="../ink/ink113.xml"/><Relationship Id="rId266" Type="http://schemas.openxmlformats.org/officeDocument/2006/relationships/customXml" Target="../ink/ink134.xml"/><Relationship Id="rId431" Type="http://schemas.openxmlformats.org/officeDocument/2006/relationships/image" Target="../media/image237.png"/><Relationship Id="rId473" Type="http://schemas.openxmlformats.org/officeDocument/2006/relationships/image" Target="../media/image258.png"/><Relationship Id="rId30" Type="http://schemas.openxmlformats.org/officeDocument/2006/relationships/customXml" Target="../ink/ink15.xml"/><Relationship Id="rId126" Type="http://schemas.openxmlformats.org/officeDocument/2006/relationships/image" Target="../media/image85.png"/><Relationship Id="rId168" Type="http://schemas.openxmlformats.org/officeDocument/2006/relationships/customXml" Target="../ink/ink85.xml"/><Relationship Id="rId333" Type="http://schemas.openxmlformats.org/officeDocument/2006/relationships/image" Target="../media/image188.png"/><Relationship Id="rId72" Type="http://schemas.openxmlformats.org/officeDocument/2006/relationships/image" Target="../media/image58.png"/><Relationship Id="rId375" Type="http://schemas.openxmlformats.org/officeDocument/2006/relationships/image" Target="../media/image209.png"/><Relationship Id="rId3" Type="http://schemas.openxmlformats.org/officeDocument/2006/relationships/customXml" Target="../ink/ink1.xml"/><Relationship Id="rId235" Type="http://schemas.openxmlformats.org/officeDocument/2006/relationships/image" Target="../media/image139.png"/><Relationship Id="rId277" Type="http://schemas.openxmlformats.org/officeDocument/2006/relationships/image" Target="../media/image160.png"/><Relationship Id="rId400" Type="http://schemas.openxmlformats.org/officeDocument/2006/relationships/customXml" Target="../ink/ink201.xml"/><Relationship Id="rId442" Type="http://schemas.openxmlformats.org/officeDocument/2006/relationships/customXml" Target="../ink/ink222.xml"/><Relationship Id="rId484" Type="http://schemas.openxmlformats.org/officeDocument/2006/relationships/image" Target="../media/image263.png"/><Relationship Id="rId137" Type="http://schemas.openxmlformats.org/officeDocument/2006/relationships/customXml" Target="../ink/ink69.xml"/><Relationship Id="rId302" Type="http://schemas.openxmlformats.org/officeDocument/2006/relationships/customXml" Target="../ink/ink152.xml"/><Relationship Id="rId344" Type="http://schemas.openxmlformats.org/officeDocument/2006/relationships/customXml" Target="../ink/ink173.xml"/><Relationship Id="rId41" Type="http://schemas.openxmlformats.org/officeDocument/2006/relationships/image" Target="../media/image43.png"/><Relationship Id="rId83" Type="http://schemas.openxmlformats.org/officeDocument/2006/relationships/customXml" Target="../ink/ink42.xml"/><Relationship Id="rId179" Type="http://schemas.openxmlformats.org/officeDocument/2006/relationships/image" Target="../media/image111.png"/><Relationship Id="rId386" Type="http://schemas.openxmlformats.org/officeDocument/2006/relationships/customXml" Target="../ink/ink194.xml"/><Relationship Id="rId190" Type="http://schemas.openxmlformats.org/officeDocument/2006/relationships/customXml" Target="../ink/ink96.xml"/><Relationship Id="rId204" Type="http://schemas.openxmlformats.org/officeDocument/2006/relationships/customXml" Target="../ink/ink103.xml"/><Relationship Id="rId246" Type="http://schemas.openxmlformats.org/officeDocument/2006/relationships/customXml" Target="../ink/ink124.xml"/><Relationship Id="rId288" Type="http://schemas.openxmlformats.org/officeDocument/2006/relationships/customXml" Target="../ink/ink145.xml"/><Relationship Id="rId411" Type="http://schemas.openxmlformats.org/officeDocument/2006/relationships/image" Target="../media/image227.png"/><Relationship Id="rId453" Type="http://schemas.openxmlformats.org/officeDocument/2006/relationships/image" Target="../media/image248.png"/><Relationship Id="rId509" Type="http://schemas.openxmlformats.org/officeDocument/2006/relationships/customXml" Target="../ink/ink256.xml"/><Relationship Id="rId106" Type="http://schemas.openxmlformats.org/officeDocument/2006/relationships/image" Target="../media/image75.png"/><Relationship Id="rId313" Type="http://schemas.openxmlformats.org/officeDocument/2006/relationships/image" Target="../media/image178.png"/><Relationship Id="rId495" Type="http://schemas.openxmlformats.org/officeDocument/2006/relationships/customXml" Target="../ink/ink249.xml"/><Relationship Id="rId10" Type="http://schemas.openxmlformats.org/officeDocument/2006/relationships/image" Target="../media/image28.png"/><Relationship Id="rId52" Type="http://schemas.openxmlformats.org/officeDocument/2006/relationships/image" Target="../media/image48.png"/><Relationship Id="rId94" Type="http://schemas.openxmlformats.org/officeDocument/2006/relationships/image" Target="../media/image69.png"/><Relationship Id="rId148" Type="http://schemas.openxmlformats.org/officeDocument/2006/relationships/image" Target="../media/image96.png"/><Relationship Id="rId355" Type="http://schemas.openxmlformats.org/officeDocument/2006/relationships/image" Target="../media/image199.png"/><Relationship Id="rId397" Type="http://schemas.openxmlformats.org/officeDocument/2006/relationships/image" Target="../media/image220.png"/><Relationship Id="rId215" Type="http://schemas.openxmlformats.org/officeDocument/2006/relationships/image" Target="../media/image129.png"/><Relationship Id="rId257" Type="http://schemas.openxmlformats.org/officeDocument/2006/relationships/image" Target="../media/image150.png"/><Relationship Id="rId422" Type="http://schemas.openxmlformats.org/officeDocument/2006/relationships/customXml" Target="../ink/ink212.xml"/><Relationship Id="rId464" Type="http://schemas.openxmlformats.org/officeDocument/2006/relationships/customXml" Target="../ink/ink233.xml"/><Relationship Id="rId299" Type="http://schemas.openxmlformats.org/officeDocument/2006/relationships/image" Target="../media/image171.png"/><Relationship Id="rId63" Type="http://schemas.openxmlformats.org/officeDocument/2006/relationships/customXml" Target="../ink/ink32.xml"/><Relationship Id="rId159" Type="http://schemas.openxmlformats.org/officeDocument/2006/relationships/image" Target="../media/image101.png"/><Relationship Id="rId366" Type="http://schemas.openxmlformats.org/officeDocument/2006/relationships/customXml" Target="../ink/ink184.xml"/></Relationships>
</file>

<file path=ppt/slides/_rels/slide1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284.png"/><Relationship Id="rId1" Type="http://schemas.openxmlformats.org/officeDocument/2006/relationships/slideLayout" Target="../slideLayouts/slideLayout8.xml"/><Relationship Id="rId4" Type="http://schemas.openxmlformats.org/officeDocument/2006/relationships/image" Target="../media/image285.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286.png"/><Relationship Id="rId1" Type="http://schemas.openxmlformats.org/officeDocument/2006/relationships/slideLayout" Target="../slideLayouts/slideLayout2.xml"/><Relationship Id="rId4" Type="http://schemas.openxmlformats.org/officeDocument/2006/relationships/image" Target="../media/image287.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288.png"/><Relationship Id="rId1" Type="http://schemas.openxmlformats.org/officeDocument/2006/relationships/slideLayout" Target="../slideLayouts/slideLayout2.xml"/><Relationship Id="rId4" Type="http://schemas.openxmlformats.org/officeDocument/2006/relationships/image" Target="../media/image289.wmf"/></Relationships>
</file>

<file path=ppt/slides/_rels/slide25.xml.rels><?xml version="1.0" encoding="UTF-8" standalone="yes"?>
<Relationships xmlns="http://schemas.openxmlformats.org/package/2006/relationships"><Relationship Id="rId13" Type="http://schemas.openxmlformats.org/officeDocument/2006/relationships/customXml" Target="../ink/ink266.xml"/><Relationship Id="rId18" Type="http://schemas.openxmlformats.org/officeDocument/2006/relationships/image" Target="../media/image298.png"/><Relationship Id="rId26" Type="http://schemas.openxmlformats.org/officeDocument/2006/relationships/image" Target="../media/image302.png"/><Relationship Id="rId39" Type="http://schemas.openxmlformats.org/officeDocument/2006/relationships/customXml" Target="../ink/ink279.xml"/><Relationship Id="rId21" Type="http://schemas.openxmlformats.org/officeDocument/2006/relationships/customXml" Target="../ink/ink270.xml"/><Relationship Id="rId34" Type="http://schemas.openxmlformats.org/officeDocument/2006/relationships/image" Target="../media/image306.png"/><Relationship Id="rId42" Type="http://schemas.openxmlformats.org/officeDocument/2006/relationships/image" Target="../media/image310.png"/><Relationship Id="rId47" Type="http://schemas.openxmlformats.org/officeDocument/2006/relationships/customXml" Target="../ink/ink283.xml"/><Relationship Id="rId50" Type="http://schemas.openxmlformats.org/officeDocument/2006/relationships/image" Target="../media/image314.png"/><Relationship Id="rId7" Type="http://schemas.openxmlformats.org/officeDocument/2006/relationships/customXml" Target="../ink/ink263.xml"/><Relationship Id="rId2" Type="http://schemas.openxmlformats.org/officeDocument/2006/relationships/image" Target="../media/image290.png"/><Relationship Id="rId16" Type="http://schemas.openxmlformats.org/officeDocument/2006/relationships/image" Target="../media/image297.png"/><Relationship Id="rId29" Type="http://schemas.openxmlformats.org/officeDocument/2006/relationships/customXml" Target="../ink/ink274.xml"/><Relationship Id="rId11" Type="http://schemas.openxmlformats.org/officeDocument/2006/relationships/customXml" Target="../ink/ink265.xml"/><Relationship Id="rId24" Type="http://schemas.openxmlformats.org/officeDocument/2006/relationships/image" Target="../media/image301.png"/><Relationship Id="rId32" Type="http://schemas.openxmlformats.org/officeDocument/2006/relationships/image" Target="../media/image305.png"/><Relationship Id="rId37" Type="http://schemas.openxmlformats.org/officeDocument/2006/relationships/customXml" Target="../ink/ink278.xml"/><Relationship Id="rId40" Type="http://schemas.openxmlformats.org/officeDocument/2006/relationships/image" Target="../media/image309.png"/><Relationship Id="rId45" Type="http://schemas.openxmlformats.org/officeDocument/2006/relationships/customXml" Target="../ink/ink282.xml"/><Relationship Id="rId53" Type="http://schemas.openxmlformats.org/officeDocument/2006/relationships/customXml" Target="../ink/ink286.xml"/><Relationship Id="rId5" Type="http://schemas.openxmlformats.org/officeDocument/2006/relationships/customXml" Target="../ink/ink262.xml"/><Relationship Id="rId10" Type="http://schemas.openxmlformats.org/officeDocument/2006/relationships/image" Target="../media/image294.png"/><Relationship Id="rId19" Type="http://schemas.openxmlformats.org/officeDocument/2006/relationships/customXml" Target="../ink/ink269.xml"/><Relationship Id="rId31" Type="http://schemas.openxmlformats.org/officeDocument/2006/relationships/customXml" Target="../ink/ink275.xml"/><Relationship Id="rId44" Type="http://schemas.openxmlformats.org/officeDocument/2006/relationships/image" Target="../media/image311.png"/><Relationship Id="rId52" Type="http://schemas.openxmlformats.org/officeDocument/2006/relationships/image" Target="../media/image315.png"/><Relationship Id="rId4" Type="http://schemas.openxmlformats.org/officeDocument/2006/relationships/image" Target="../media/image291.png"/><Relationship Id="rId9" Type="http://schemas.openxmlformats.org/officeDocument/2006/relationships/customXml" Target="../ink/ink264.xml"/><Relationship Id="rId14" Type="http://schemas.openxmlformats.org/officeDocument/2006/relationships/image" Target="../media/image296.png"/><Relationship Id="rId22" Type="http://schemas.openxmlformats.org/officeDocument/2006/relationships/image" Target="../media/image300.png"/><Relationship Id="rId27" Type="http://schemas.openxmlformats.org/officeDocument/2006/relationships/customXml" Target="../ink/ink273.xml"/><Relationship Id="rId30" Type="http://schemas.openxmlformats.org/officeDocument/2006/relationships/image" Target="../media/image304.png"/><Relationship Id="rId35" Type="http://schemas.openxmlformats.org/officeDocument/2006/relationships/customXml" Target="../ink/ink277.xml"/><Relationship Id="rId43" Type="http://schemas.openxmlformats.org/officeDocument/2006/relationships/customXml" Target="../ink/ink281.xml"/><Relationship Id="rId48" Type="http://schemas.openxmlformats.org/officeDocument/2006/relationships/image" Target="../media/image313.png"/><Relationship Id="rId8" Type="http://schemas.openxmlformats.org/officeDocument/2006/relationships/image" Target="../media/image293.png"/><Relationship Id="rId51" Type="http://schemas.openxmlformats.org/officeDocument/2006/relationships/customXml" Target="../ink/ink285.xml"/><Relationship Id="rId3" Type="http://schemas.openxmlformats.org/officeDocument/2006/relationships/customXml" Target="../ink/ink261.xml"/><Relationship Id="rId12" Type="http://schemas.openxmlformats.org/officeDocument/2006/relationships/image" Target="../media/image295.png"/><Relationship Id="rId17" Type="http://schemas.openxmlformats.org/officeDocument/2006/relationships/customXml" Target="../ink/ink268.xml"/><Relationship Id="rId25" Type="http://schemas.openxmlformats.org/officeDocument/2006/relationships/customXml" Target="../ink/ink272.xml"/><Relationship Id="rId33" Type="http://schemas.openxmlformats.org/officeDocument/2006/relationships/customXml" Target="../ink/ink276.xml"/><Relationship Id="rId38" Type="http://schemas.openxmlformats.org/officeDocument/2006/relationships/image" Target="../media/image308.png"/><Relationship Id="rId46" Type="http://schemas.openxmlformats.org/officeDocument/2006/relationships/image" Target="../media/image312.png"/><Relationship Id="rId20" Type="http://schemas.openxmlformats.org/officeDocument/2006/relationships/image" Target="../media/image299.png"/><Relationship Id="rId41" Type="http://schemas.openxmlformats.org/officeDocument/2006/relationships/customXml" Target="../ink/ink280.xml"/><Relationship Id="rId54" Type="http://schemas.openxmlformats.org/officeDocument/2006/relationships/image" Target="../media/image316.png"/><Relationship Id="rId1" Type="http://schemas.openxmlformats.org/officeDocument/2006/relationships/slideLayout" Target="../slideLayouts/slideLayout8.xml"/><Relationship Id="rId6" Type="http://schemas.openxmlformats.org/officeDocument/2006/relationships/image" Target="../media/image292.png"/><Relationship Id="rId15" Type="http://schemas.openxmlformats.org/officeDocument/2006/relationships/customXml" Target="../ink/ink267.xml"/><Relationship Id="rId23" Type="http://schemas.openxmlformats.org/officeDocument/2006/relationships/customXml" Target="../ink/ink271.xml"/><Relationship Id="rId28" Type="http://schemas.openxmlformats.org/officeDocument/2006/relationships/image" Target="../media/image303.png"/><Relationship Id="rId36" Type="http://schemas.openxmlformats.org/officeDocument/2006/relationships/image" Target="../media/image307.png"/><Relationship Id="rId49" Type="http://schemas.openxmlformats.org/officeDocument/2006/relationships/customXml" Target="../ink/ink284.xml"/></Relationships>
</file>

<file path=ppt/slides/_rels/slide26.xml.rels><?xml version="1.0" encoding="UTF-8" standalone="yes"?>
<Relationships xmlns="http://schemas.openxmlformats.org/package/2006/relationships"><Relationship Id="rId117" Type="http://schemas.openxmlformats.org/officeDocument/2006/relationships/customXml" Target="../ink/ink344.xml"/><Relationship Id="rId299" Type="http://schemas.openxmlformats.org/officeDocument/2006/relationships/image" Target="../media/image464.png"/><Relationship Id="rId21" Type="http://schemas.openxmlformats.org/officeDocument/2006/relationships/customXml" Target="../ink/ink296.xml"/><Relationship Id="rId63" Type="http://schemas.openxmlformats.org/officeDocument/2006/relationships/customXml" Target="../ink/ink317.xml"/><Relationship Id="rId159" Type="http://schemas.openxmlformats.org/officeDocument/2006/relationships/customXml" Target="../ink/ink365.xml"/><Relationship Id="rId324" Type="http://schemas.openxmlformats.org/officeDocument/2006/relationships/customXml" Target="../ink/ink448.xml"/><Relationship Id="rId366" Type="http://schemas.openxmlformats.org/officeDocument/2006/relationships/image" Target="../media/image498.png"/><Relationship Id="rId170" Type="http://schemas.openxmlformats.org/officeDocument/2006/relationships/image" Target="../media/image400.png"/><Relationship Id="rId226" Type="http://schemas.openxmlformats.org/officeDocument/2006/relationships/customXml" Target="../ink/ink399.xml"/><Relationship Id="rId433" Type="http://schemas.openxmlformats.org/officeDocument/2006/relationships/image" Target="../media/image531.png"/><Relationship Id="rId268" Type="http://schemas.openxmlformats.org/officeDocument/2006/relationships/customXml" Target="../ink/ink420.xml"/><Relationship Id="rId32" Type="http://schemas.openxmlformats.org/officeDocument/2006/relationships/image" Target="../media/image332.png"/><Relationship Id="rId74" Type="http://schemas.openxmlformats.org/officeDocument/2006/relationships/image" Target="../media/image352.png"/><Relationship Id="rId128" Type="http://schemas.openxmlformats.org/officeDocument/2006/relationships/image" Target="../media/image379.png"/><Relationship Id="rId335" Type="http://schemas.openxmlformats.org/officeDocument/2006/relationships/image" Target="../media/image482.png"/><Relationship Id="rId377" Type="http://schemas.openxmlformats.org/officeDocument/2006/relationships/image" Target="../media/image503.png"/><Relationship Id="rId5" Type="http://schemas.openxmlformats.org/officeDocument/2006/relationships/customXml" Target="../ink/ink288.xml"/><Relationship Id="rId181" Type="http://schemas.openxmlformats.org/officeDocument/2006/relationships/customXml" Target="../ink/ink376.xml"/><Relationship Id="rId237" Type="http://schemas.openxmlformats.org/officeDocument/2006/relationships/image" Target="../media/image433.png"/><Relationship Id="rId402" Type="http://schemas.openxmlformats.org/officeDocument/2006/relationships/customXml" Target="../ink/ink487.xml"/><Relationship Id="rId279" Type="http://schemas.openxmlformats.org/officeDocument/2006/relationships/image" Target="../media/image454.png"/><Relationship Id="rId444" Type="http://schemas.openxmlformats.org/officeDocument/2006/relationships/customXml" Target="../ink/ink508.xml"/><Relationship Id="rId43" Type="http://schemas.openxmlformats.org/officeDocument/2006/relationships/customXml" Target="../ink/ink307.xml"/><Relationship Id="rId139" Type="http://schemas.openxmlformats.org/officeDocument/2006/relationships/customXml" Target="../ink/ink355.xml"/><Relationship Id="rId290" Type="http://schemas.openxmlformats.org/officeDocument/2006/relationships/customXml" Target="../ink/ink431.xml"/><Relationship Id="rId304" Type="http://schemas.openxmlformats.org/officeDocument/2006/relationships/customXml" Target="../ink/ink438.xml"/><Relationship Id="rId346" Type="http://schemas.openxmlformats.org/officeDocument/2006/relationships/customXml" Target="../ink/ink459.xml"/><Relationship Id="rId388" Type="http://schemas.openxmlformats.org/officeDocument/2006/relationships/customXml" Target="../ink/ink480.xml"/><Relationship Id="rId85" Type="http://schemas.openxmlformats.org/officeDocument/2006/relationships/customXml" Target="../ink/ink328.xml"/><Relationship Id="rId150" Type="http://schemas.openxmlformats.org/officeDocument/2006/relationships/image" Target="../media/image390.png"/><Relationship Id="rId192" Type="http://schemas.openxmlformats.org/officeDocument/2006/relationships/image" Target="../media/image411.png"/><Relationship Id="rId206" Type="http://schemas.openxmlformats.org/officeDocument/2006/relationships/image" Target="../media/image418.png"/><Relationship Id="rId413" Type="http://schemas.openxmlformats.org/officeDocument/2006/relationships/image" Target="../media/image521.png"/><Relationship Id="rId248" Type="http://schemas.openxmlformats.org/officeDocument/2006/relationships/customXml" Target="../ink/ink410.xml"/><Relationship Id="rId12" Type="http://schemas.openxmlformats.org/officeDocument/2006/relationships/image" Target="../media/image322.png"/><Relationship Id="rId108" Type="http://schemas.openxmlformats.org/officeDocument/2006/relationships/image" Target="../media/image369.png"/><Relationship Id="rId315" Type="http://schemas.openxmlformats.org/officeDocument/2006/relationships/image" Target="../media/image472.png"/><Relationship Id="rId357" Type="http://schemas.openxmlformats.org/officeDocument/2006/relationships/image" Target="../media/image493.png"/><Relationship Id="rId54" Type="http://schemas.openxmlformats.org/officeDocument/2006/relationships/image" Target="../media/image342.png"/><Relationship Id="rId96" Type="http://schemas.openxmlformats.org/officeDocument/2006/relationships/image" Target="../media/image363.png"/><Relationship Id="rId161" Type="http://schemas.openxmlformats.org/officeDocument/2006/relationships/customXml" Target="../ink/ink366.xml"/><Relationship Id="rId217" Type="http://schemas.openxmlformats.org/officeDocument/2006/relationships/image" Target="../media/image423.png"/><Relationship Id="rId399" Type="http://schemas.openxmlformats.org/officeDocument/2006/relationships/image" Target="../media/image514.png"/><Relationship Id="rId259" Type="http://schemas.openxmlformats.org/officeDocument/2006/relationships/image" Target="../media/image444.png"/><Relationship Id="rId424" Type="http://schemas.openxmlformats.org/officeDocument/2006/relationships/customXml" Target="../ink/ink498.xml"/><Relationship Id="rId23" Type="http://schemas.openxmlformats.org/officeDocument/2006/relationships/customXml" Target="../ink/ink297.xml"/><Relationship Id="rId119" Type="http://schemas.openxmlformats.org/officeDocument/2006/relationships/customXml" Target="../ink/ink345.xml"/><Relationship Id="rId270" Type="http://schemas.openxmlformats.org/officeDocument/2006/relationships/customXml" Target="../ink/ink421.xml"/><Relationship Id="rId326" Type="http://schemas.openxmlformats.org/officeDocument/2006/relationships/customXml" Target="../ink/ink449.xml"/><Relationship Id="rId65" Type="http://schemas.openxmlformats.org/officeDocument/2006/relationships/customXml" Target="../ink/ink318.xml"/><Relationship Id="rId130" Type="http://schemas.openxmlformats.org/officeDocument/2006/relationships/image" Target="../media/image380.png"/><Relationship Id="rId368" Type="http://schemas.openxmlformats.org/officeDocument/2006/relationships/image" Target="../media/image499.png"/><Relationship Id="rId172" Type="http://schemas.openxmlformats.org/officeDocument/2006/relationships/image" Target="../media/image401.png"/><Relationship Id="rId228" Type="http://schemas.openxmlformats.org/officeDocument/2006/relationships/customXml" Target="../ink/ink400.xml"/><Relationship Id="rId435" Type="http://schemas.openxmlformats.org/officeDocument/2006/relationships/image" Target="../media/image532.png"/><Relationship Id="rId281" Type="http://schemas.openxmlformats.org/officeDocument/2006/relationships/image" Target="../media/image455.png"/><Relationship Id="rId337" Type="http://schemas.openxmlformats.org/officeDocument/2006/relationships/image" Target="../media/image483.png"/><Relationship Id="rId34" Type="http://schemas.openxmlformats.org/officeDocument/2006/relationships/image" Target="../media/image333.png"/><Relationship Id="rId76" Type="http://schemas.openxmlformats.org/officeDocument/2006/relationships/image" Target="../media/image353.png"/><Relationship Id="rId141" Type="http://schemas.openxmlformats.org/officeDocument/2006/relationships/customXml" Target="../ink/ink356.xml"/><Relationship Id="rId379" Type="http://schemas.openxmlformats.org/officeDocument/2006/relationships/image" Target="../media/image504.png"/><Relationship Id="rId7" Type="http://schemas.openxmlformats.org/officeDocument/2006/relationships/customXml" Target="../ink/ink289.xml"/><Relationship Id="rId183" Type="http://schemas.openxmlformats.org/officeDocument/2006/relationships/customXml" Target="../ink/ink377.xml"/><Relationship Id="rId239" Type="http://schemas.openxmlformats.org/officeDocument/2006/relationships/image" Target="../media/image434.png"/><Relationship Id="rId390" Type="http://schemas.openxmlformats.org/officeDocument/2006/relationships/customXml" Target="../ink/ink481.xml"/><Relationship Id="rId404" Type="http://schemas.openxmlformats.org/officeDocument/2006/relationships/customXml" Target="../ink/ink488.xml"/><Relationship Id="rId446" Type="http://schemas.openxmlformats.org/officeDocument/2006/relationships/customXml" Target="../ink/ink509.xml"/><Relationship Id="rId250" Type="http://schemas.openxmlformats.org/officeDocument/2006/relationships/customXml" Target="../ink/ink411.xml"/><Relationship Id="rId292" Type="http://schemas.openxmlformats.org/officeDocument/2006/relationships/customXml" Target="../ink/ink432.xml"/><Relationship Id="rId306" Type="http://schemas.openxmlformats.org/officeDocument/2006/relationships/customXml" Target="../ink/ink439.xml"/><Relationship Id="rId45" Type="http://schemas.openxmlformats.org/officeDocument/2006/relationships/customXml" Target="../ink/ink308.xml"/><Relationship Id="rId87" Type="http://schemas.openxmlformats.org/officeDocument/2006/relationships/customXml" Target="../ink/ink329.xml"/><Relationship Id="rId110" Type="http://schemas.openxmlformats.org/officeDocument/2006/relationships/image" Target="../media/image370.png"/><Relationship Id="rId348" Type="http://schemas.openxmlformats.org/officeDocument/2006/relationships/customXml" Target="../ink/ink460.xml"/><Relationship Id="rId152" Type="http://schemas.openxmlformats.org/officeDocument/2006/relationships/image" Target="../media/image391.png"/><Relationship Id="rId194" Type="http://schemas.openxmlformats.org/officeDocument/2006/relationships/image" Target="../media/image412.png"/><Relationship Id="rId208" Type="http://schemas.openxmlformats.org/officeDocument/2006/relationships/image" Target="../media/image419.png"/><Relationship Id="rId415" Type="http://schemas.openxmlformats.org/officeDocument/2006/relationships/image" Target="../media/image522.png"/><Relationship Id="rId261" Type="http://schemas.openxmlformats.org/officeDocument/2006/relationships/image" Target="../media/image445.png"/><Relationship Id="rId14" Type="http://schemas.openxmlformats.org/officeDocument/2006/relationships/image" Target="../media/image323.png"/><Relationship Id="rId56" Type="http://schemas.openxmlformats.org/officeDocument/2006/relationships/image" Target="../media/image343.png"/><Relationship Id="rId317" Type="http://schemas.openxmlformats.org/officeDocument/2006/relationships/image" Target="../media/image473.png"/><Relationship Id="rId359" Type="http://schemas.openxmlformats.org/officeDocument/2006/relationships/image" Target="../media/image494.png"/><Relationship Id="rId98" Type="http://schemas.openxmlformats.org/officeDocument/2006/relationships/image" Target="../media/image364.png"/><Relationship Id="rId121" Type="http://schemas.openxmlformats.org/officeDocument/2006/relationships/customXml" Target="../ink/ink346.xml"/><Relationship Id="rId163" Type="http://schemas.openxmlformats.org/officeDocument/2006/relationships/customXml" Target="../ink/ink367.xml"/><Relationship Id="rId219" Type="http://schemas.openxmlformats.org/officeDocument/2006/relationships/image" Target="../media/image424.png"/><Relationship Id="rId370" Type="http://schemas.openxmlformats.org/officeDocument/2006/relationships/image" Target="../media/image500.png"/><Relationship Id="rId426" Type="http://schemas.openxmlformats.org/officeDocument/2006/relationships/customXml" Target="../ink/ink499.xml"/><Relationship Id="rId230" Type="http://schemas.openxmlformats.org/officeDocument/2006/relationships/customXml" Target="../ink/ink401.xml"/><Relationship Id="rId25" Type="http://schemas.openxmlformats.org/officeDocument/2006/relationships/customXml" Target="../ink/ink298.xml"/><Relationship Id="rId67" Type="http://schemas.openxmlformats.org/officeDocument/2006/relationships/customXml" Target="../ink/ink319.xml"/><Relationship Id="rId272" Type="http://schemas.openxmlformats.org/officeDocument/2006/relationships/customXml" Target="../ink/ink422.xml"/><Relationship Id="rId328" Type="http://schemas.openxmlformats.org/officeDocument/2006/relationships/customXml" Target="../ink/ink450.xml"/><Relationship Id="rId132" Type="http://schemas.openxmlformats.org/officeDocument/2006/relationships/image" Target="../media/image381.png"/><Relationship Id="rId174" Type="http://schemas.openxmlformats.org/officeDocument/2006/relationships/image" Target="../media/image402.png"/><Relationship Id="rId381" Type="http://schemas.openxmlformats.org/officeDocument/2006/relationships/image" Target="../media/image505.png"/><Relationship Id="rId241" Type="http://schemas.openxmlformats.org/officeDocument/2006/relationships/image" Target="../media/image435.png"/><Relationship Id="rId437" Type="http://schemas.openxmlformats.org/officeDocument/2006/relationships/image" Target="../media/image533.png"/><Relationship Id="rId36" Type="http://schemas.openxmlformats.org/officeDocument/2006/relationships/image" Target="../media/image334.png"/><Relationship Id="rId283" Type="http://schemas.openxmlformats.org/officeDocument/2006/relationships/image" Target="../media/image456.png"/><Relationship Id="rId339" Type="http://schemas.openxmlformats.org/officeDocument/2006/relationships/image" Target="../media/image484.png"/><Relationship Id="rId78" Type="http://schemas.openxmlformats.org/officeDocument/2006/relationships/image" Target="../media/image354.png"/><Relationship Id="rId101" Type="http://schemas.openxmlformats.org/officeDocument/2006/relationships/customXml" Target="../ink/ink336.xml"/><Relationship Id="rId143" Type="http://schemas.openxmlformats.org/officeDocument/2006/relationships/customXml" Target="../ink/ink357.xml"/><Relationship Id="rId185" Type="http://schemas.openxmlformats.org/officeDocument/2006/relationships/customXml" Target="../ink/ink378.xml"/><Relationship Id="rId350" Type="http://schemas.openxmlformats.org/officeDocument/2006/relationships/customXml" Target="../ink/ink461.xml"/><Relationship Id="rId406" Type="http://schemas.openxmlformats.org/officeDocument/2006/relationships/customXml" Target="../ink/ink489.xml"/><Relationship Id="rId9" Type="http://schemas.openxmlformats.org/officeDocument/2006/relationships/customXml" Target="../ink/ink290.xml"/><Relationship Id="rId210" Type="http://schemas.openxmlformats.org/officeDocument/2006/relationships/image" Target="../media/image420.png"/><Relationship Id="rId392" Type="http://schemas.openxmlformats.org/officeDocument/2006/relationships/customXml" Target="../ink/ink482.xml"/><Relationship Id="rId252" Type="http://schemas.openxmlformats.org/officeDocument/2006/relationships/customXml" Target="../ink/ink412.xml"/><Relationship Id="rId294" Type="http://schemas.openxmlformats.org/officeDocument/2006/relationships/customXml" Target="../ink/ink433.xml"/><Relationship Id="rId308" Type="http://schemas.openxmlformats.org/officeDocument/2006/relationships/customXml" Target="../ink/ink440.xml"/><Relationship Id="rId47" Type="http://schemas.openxmlformats.org/officeDocument/2006/relationships/customXml" Target="../ink/ink309.xml"/><Relationship Id="rId89" Type="http://schemas.openxmlformats.org/officeDocument/2006/relationships/customXml" Target="../ink/ink330.xml"/><Relationship Id="rId112" Type="http://schemas.openxmlformats.org/officeDocument/2006/relationships/image" Target="../media/image371.png"/><Relationship Id="rId154" Type="http://schemas.openxmlformats.org/officeDocument/2006/relationships/image" Target="../media/image392.png"/><Relationship Id="rId361" Type="http://schemas.openxmlformats.org/officeDocument/2006/relationships/image" Target="../media/image495.png"/><Relationship Id="rId196" Type="http://schemas.openxmlformats.org/officeDocument/2006/relationships/image" Target="../media/image413.png"/><Relationship Id="rId417" Type="http://schemas.openxmlformats.org/officeDocument/2006/relationships/image" Target="../media/image523.png"/><Relationship Id="rId16" Type="http://schemas.openxmlformats.org/officeDocument/2006/relationships/image" Target="../media/image324.png"/><Relationship Id="rId221" Type="http://schemas.openxmlformats.org/officeDocument/2006/relationships/image" Target="../media/image425.png"/><Relationship Id="rId263" Type="http://schemas.openxmlformats.org/officeDocument/2006/relationships/image" Target="../media/image446.png"/><Relationship Id="rId319" Type="http://schemas.openxmlformats.org/officeDocument/2006/relationships/image" Target="../media/image474.png"/><Relationship Id="rId58" Type="http://schemas.openxmlformats.org/officeDocument/2006/relationships/image" Target="../media/image344.png"/><Relationship Id="rId123" Type="http://schemas.openxmlformats.org/officeDocument/2006/relationships/customXml" Target="../ink/ink347.xml"/><Relationship Id="rId330" Type="http://schemas.openxmlformats.org/officeDocument/2006/relationships/customXml" Target="../ink/ink451.xml"/><Relationship Id="rId165" Type="http://schemas.openxmlformats.org/officeDocument/2006/relationships/customXml" Target="../ink/ink368.xml"/><Relationship Id="rId372" Type="http://schemas.openxmlformats.org/officeDocument/2006/relationships/image" Target="../media/image501.png"/><Relationship Id="rId428" Type="http://schemas.openxmlformats.org/officeDocument/2006/relationships/customXml" Target="../ink/ink500.xml"/><Relationship Id="rId232" Type="http://schemas.openxmlformats.org/officeDocument/2006/relationships/customXml" Target="../ink/ink402.xml"/><Relationship Id="rId274" Type="http://schemas.openxmlformats.org/officeDocument/2006/relationships/customXml" Target="../ink/ink423.xml"/><Relationship Id="rId27" Type="http://schemas.openxmlformats.org/officeDocument/2006/relationships/customXml" Target="../ink/ink299.xml"/><Relationship Id="rId69" Type="http://schemas.openxmlformats.org/officeDocument/2006/relationships/customXml" Target="../ink/ink320.xml"/><Relationship Id="rId134" Type="http://schemas.openxmlformats.org/officeDocument/2006/relationships/image" Target="../media/image382.png"/><Relationship Id="rId80" Type="http://schemas.openxmlformats.org/officeDocument/2006/relationships/image" Target="../media/image355.png"/><Relationship Id="rId176" Type="http://schemas.openxmlformats.org/officeDocument/2006/relationships/image" Target="../media/image403.png"/><Relationship Id="rId341" Type="http://schemas.openxmlformats.org/officeDocument/2006/relationships/image" Target="../media/image485.png"/><Relationship Id="rId383" Type="http://schemas.openxmlformats.org/officeDocument/2006/relationships/image" Target="../media/image506.png"/><Relationship Id="rId439" Type="http://schemas.openxmlformats.org/officeDocument/2006/relationships/image" Target="../media/image534.png"/><Relationship Id="rId201" Type="http://schemas.openxmlformats.org/officeDocument/2006/relationships/customXml" Target="../ink/ink386.xml"/><Relationship Id="rId243" Type="http://schemas.openxmlformats.org/officeDocument/2006/relationships/image" Target="../media/image436.png"/><Relationship Id="rId285" Type="http://schemas.openxmlformats.org/officeDocument/2006/relationships/image" Target="../media/image457.png"/><Relationship Id="rId38" Type="http://schemas.openxmlformats.org/officeDocument/2006/relationships/image" Target="../media/image291.png"/><Relationship Id="rId103" Type="http://schemas.openxmlformats.org/officeDocument/2006/relationships/customXml" Target="../ink/ink337.xml"/><Relationship Id="rId310" Type="http://schemas.openxmlformats.org/officeDocument/2006/relationships/customXml" Target="../ink/ink441.xml"/><Relationship Id="rId91" Type="http://schemas.openxmlformats.org/officeDocument/2006/relationships/customXml" Target="../ink/ink331.xml"/><Relationship Id="rId145" Type="http://schemas.openxmlformats.org/officeDocument/2006/relationships/customXml" Target="../ink/ink358.xml"/><Relationship Id="rId187" Type="http://schemas.openxmlformats.org/officeDocument/2006/relationships/customXml" Target="../ink/ink379.xml"/><Relationship Id="rId352" Type="http://schemas.openxmlformats.org/officeDocument/2006/relationships/customXml" Target="../ink/ink462.xml"/><Relationship Id="rId394" Type="http://schemas.openxmlformats.org/officeDocument/2006/relationships/customXml" Target="../ink/ink483.xml"/><Relationship Id="rId408" Type="http://schemas.openxmlformats.org/officeDocument/2006/relationships/customXml" Target="../ink/ink490.xml"/><Relationship Id="rId212" Type="http://schemas.openxmlformats.org/officeDocument/2006/relationships/customXml" Target="../ink/ink392.xml"/><Relationship Id="rId254" Type="http://schemas.openxmlformats.org/officeDocument/2006/relationships/customXml" Target="../ink/ink413.xml"/><Relationship Id="rId49" Type="http://schemas.openxmlformats.org/officeDocument/2006/relationships/customXml" Target="../ink/ink310.xml"/><Relationship Id="rId114" Type="http://schemas.openxmlformats.org/officeDocument/2006/relationships/image" Target="../media/image372.png"/><Relationship Id="rId296" Type="http://schemas.openxmlformats.org/officeDocument/2006/relationships/customXml" Target="../ink/ink434.xml"/><Relationship Id="rId60" Type="http://schemas.openxmlformats.org/officeDocument/2006/relationships/image" Target="../media/image345.png"/><Relationship Id="rId156" Type="http://schemas.openxmlformats.org/officeDocument/2006/relationships/image" Target="../media/image393.png"/><Relationship Id="rId198" Type="http://schemas.openxmlformats.org/officeDocument/2006/relationships/image" Target="../media/image414.png"/><Relationship Id="rId321" Type="http://schemas.openxmlformats.org/officeDocument/2006/relationships/image" Target="../media/image475.png"/><Relationship Id="rId363" Type="http://schemas.openxmlformats.org/officeDocument/2006/relationships/customXml" Target="../ink/ink467.xml"/><Relationship Id="rId419" Type="http://schemas.openxmlformats.org/officeDocument/2006/relationships/image" Target="../media/image524.png"/><Relationship Id="rId223" Type="http://schemas.openxmlformats.org/officeDocument/2006/relationships/image" Target="../media/image426.png"/><Relationship Id="rId430" Type="http://schemas.openxmlformats.org/officeDocument/2006/relationships/customXml" Target="../ink/ink501.xml"/><Relationship Id="rId18" Type="http://schemas.openxmlformats.org/officeDocument/2006/relationships/image" Target="../media/image325.png"/><Relationship Id="rId39" Type="http://schemas.openxmlformats.org/officeDocument/2006/relationships/customXml" Target="../ink/ink305.xml"/><Relationship Id="rId265" Type="http://schemas.openxmlformats.org/officeDocument/2006/relationships/image" Target="../media/image447.png"/><Relationship Id="rId286" Type="http://schemas.openxmlformats.org/officeDocument/2006/relationships/customXml" Target="../ink/ink429.xml"/><Relationship Id="rId50" Type="http://schemas.openxmlformats.org/officeDocument/2006/relationships/image" Target="../media/image340.png"/><Relationship Id="rId104" Type="http://schemas.openxmlformats.org/officeDocument/2006/relationships/image" Target="../media/image367.png"/><Relationship Id="rId125" Type="http://schemas.openxmlformats.org/officeDocument/2006/relationships/customXml" Target="../ink/ink348.xml"/><Relationship Id="rId146" Type="http://schemas.openxmlformats.org/officeDocument/2006/relationships/image" Target="../media/image388.png"/><Relationship Id="rId167" Type="http://schemas.openxmlformats.org/officeDocument/2006/relationships/customXml" Target="../ink/ink369.xml"/><Relationship Id="rId188" Type="http://schemas.openxmlformats.org/officeDocument/2006/relationships/image" Target="../media/image409.png"/><Relationship Id="rId311" Type="http://schemas.openxmlformats.org/officeDocument/2006/relationships/image" Target="../media/image470.png"/><Relationship Id="rId332" Type="http://schemas.openxmlformats.org/officeDocument/2006/relationships/customXml" Target="../ink/ink452.xml"/><Relationship Id="rId353" Type="http://schemas.openxmlformats.org/officeDocument/2006/relationships/image" Target="../media/image491.png"/><Relationship Id="rId374" Type="http://schemas.openxmlformats.org/officeDocument/2006/relationships/image" Target="../media/image502.png"/><Relationship Id="rId395" Type="http://schemas.openxmlformats.org/officeDocument/2006/relationships/image" Target="../media/image512.png"/><Relationship Id="rId409" Type="http://schemas.openxmlformats.org/officeDocument/2006/relationships/image" Target="../media/image519.png"/><Relationship Id="rId71" Type="http://schemas.openxmlformats.org/officeDocument/2006/relationships/customXml" Target="../ink/ink321.xml"/><Relationship Id="rId92" Type="http://schemas.openxmlformats.org/officeDocument/2006/relationships/image" Target="../media/image361.png"/><Relationship Id="rId213" Type="http://schemas.openxmlformats.org/officeDocument/2006/relationships/image" Target="../media/image421.png"/><Relationship Id="rId234" Type="http://schemas.openxmlformats.org/officeDocument/2006/relationships/customXml" Target="../ink/ink403.xml"/><Relationship Id="rId420" Type="http://schemas.openxmlformats.org/officeDocument/2006/relationships/customXml" Target="../ink/ink496.xml"/><Relationship Id="rId2" Type="http://schemas.openxmlformats.org/officeDocument/2006/relationships/image" Target="../media/image317.png"/><Relationship Id="rId29" Type="http://schemas.openxmlformats.org/officeDocument/2006/relationships/customXml" Target="../ink/ink300.xml"/><Relationship Id="rId255" Type="http://schemas.openxmlformats.org/officeDocument/2006/relationships/image" Target="../media/image442.png"/><Relationship Id="rId276" Type="http://schemas.openxmlformats.org/officeDocument/2006/relationships/customXml" Target="../ink/ink424.xml"/><Relationship Id="rId297" Type="http://schemas.openxmlformats.org/officeDocument/2006/relationships/image" Target="../media/image463.png"/><Relationship Id="rId441" Type="http://schemas.openxmlformats.org/officeDocument/2006/relationships/image" Target="../media/image535.png"/><Relationship Id="rId40" Type="http://schemas.openxmlformats.org/officeDocument/2006/relationships/image" Target="../media/image335.png"/><Relationship Id="rId115" Type="http://schemas.openxmlformats.org/officeDocument/2006/relationships/customXml" Target="../ink/ink343.xml"/><Relationship Id="rId136" Type="http://schemas.openxmlformats.org/officeDocument/2006/relationships/image" Target="../media/image383.png"/><Relationship Id="rId157" Type="http://schemas.openxmlformats.org/officeDocument/2006/relationships/customXml" Target="../ink/ink364.xml"/><Relationship Id="rId178" Type="http://schemas.openxmlformats.org/officeDocument/2006/relationships/image" Target="../media/image404.png"/><Relationship Id="rId301" Type="http://schemas.openxmlformats.org/officeDocument/2006/relationships/image" Target="../media/image465.png"/><Relationship Id="rId322" Type="http://schemas.openxmlformats.org/officeDocument/2006/relationships/customXml" Target="../ink/ink447.xml"/><Relationship Id="rId343" Type="http://schemas.openxmlformats.org/officeDocument/2006/relationships/image" Target="../media/image486.png"/><Relationship Id="rId364" Type="http://schemas.openxmlformats.org/officeDocument/2006/relationships/image" Target="../media/image497.png"/><Relationship Id="rId61" Type="http://schemas.openxmlformats.org/officeDocument/2006/relationships/customXml" Target="../ink/ink316.xml"/><Relationship Id="rId82" Type="http://schemas.openxmlformats.org/officeDocument/2006/relationships/image" Target="../media/image356.png"/><Relationship Id="rId199" Type="http://schemas.openxmlformats.org/officeDocument/2006/relationships/customXml" Target="../ink/ink385.xml"/><Relationship Id="rId203" Type="http://schemas.openxmlformats.org/officeDocument/2006/relationships/customXml" Target="../ink/ink387.xml"/><Relationship Id="rId385" Type="http://schemas.openxmlformats.org/officeDocument/2006/relationships/image" Target="../media/image507.png"/><Relationship Id="rId19" Type="http://schemas.openxmlformats.org/officeDocument/2006/relationships/customXml" Target="../ink/ink295.xml"/><Relationship Id="rId224" Type="http://schemas.openxmlformats.org/officeDocument/2006/relationships/customXml" Target="../ink/ink398.xml"/><Relationship Id="rId245" Type="http://schemas.openxmlformats.org/officeDocument/2006/relationships/image" Target="../media/image437.png"/><Relationship Id="rId266" Type="http://schemas.openxmlformats.org/officeDocument/2006/relationships/customXml" Target="../ink/ink419.xml"/><Relationship Id="rId287" Type="http://schemas.openxmlformats.org/officeDocument/2006/relationships/image" Target="../media/image458.png"/><Relationship Id="rId410" Type="http://schemas.openxmlformats.org/officeDocument/2006/relationships/customXml" Target="../ink/ink491.xml"/><Relationship Id="rId431" Type="http://schemas.openxmlformats.org/officeDocument/2006/relationships/image" Target="../media/image530.png"/><Relationship Id="rId30" Type="http://schemas.openxmlformats.org/officeDocument/2006/relationships/image" Target="../media/image331.png"/><Relationship Id="rId105" Type="http://schemas.openxmlformats.org/officeDocument/2006/relationships/customXml" Target="../ink/ink338.xml"/><Relationship Id="rId126" Type="http://schemas.openxmlformats.org/officeDocument/2006/relationships/image" Target="../media/image378.png"/><Relationship Id="rId147" Type="http://schemas.openxmlformats.org/officeDocument/2006/relationships/customXml" Target="../ink/ink359.xml"/><Relationship Id="rId168" Type="http://schemas.openxmlformats.org/officeDocument/2006/relationships/image" Target="../media/image399.png"/><Relationship Id="rId312" Type="http://schemas.openxmlformats.org/officeDocument/2006/relationships/customXml" Target="../ink/ink442.xml"/><Relationship Id="rId333" Type="http://schemas.openxmlformats.org/officeDocument/2006/relationships/image" Target="../media/image481.png"/><Relationship Id="rId354" Type="http://schemas.openxmlformats.org/officeDocument/2006/relationships/customXml" Target="../ink/ink463.xml"/><Relationship Id="rId51" Type="http://schemas.openxmlformats.org/officeDocument/2006/relationships/customXml" Target="../ink/ink311.xml"/><Relationship Id="rId72" Type="http://schemas.openxmlformats.org/officeDocument/2006/relationships/image" Target="../media/image351.png"/><Relationship Id="rId93" Type="http://schemas.openxmlformats.org/officeDocument/2006/relationships/customXml" Target="../ink/ink332.xml"/><Relationship Id="rId189" Type="http://schemas.openxmlformats.org/officeDocument/2006/relationships/customXml" Target="../ink/ink380.xml"/><Relationship Id="rId375" Type="http://schemas.openxmlformats.org/officeDocument/2006/relationships/customXml" Target="../ink/ink473.xml"/><Relationship Id="rId396" Type="http://schemas.openxmlformats.org/officeDocument/2006/relationships/customXml" Target="../ink/ink484.xml"/><Relationship Id="rId3" Type="http://schemas.openxmlformats.org/officeDocument/2006/relationships/customXml" Target="../ink/ink287.xml"/><Relationship Id="rId214" Type="http://schemas.openxmlformats.org/officeDocument/2006/relationships/customXml" Target="../ink/ink393.xml"/><Relationship Id="rId235" Type="http://schemas.openxmlformats.org/officeDocument/2006/relationships/image" Target="../media/image432.png"/><Relationship Id="rId256" Type="http://schemas.openxmlformats.org/officeDocument/2006/relationships/customXml" Target="../ink/ink414.xml"/><Relationship Id="rId277" Type="http://schemas.openxmlformats.org/officeDocument/2006/relationships/image" Target="../media/image453.png"/><Relationship Id="rId298" Type="http://schemas.openxmlformats.org/officeDocument/2006/relationships/customXml" Target="../ink/ink435.xml"/><Relationship Id="rId400" Type="http://schemas.openxmlformats.org/officeDocument/2006/relationships/customXml" Target="../ink/ink486.xml"/><Relationship Id="rId421" Type="http://schemas.openxmlformats.org/officeDocument/2006/relationships/image" Target="../media/image525.png"/><Relationship Id="rId442" Type="http://schemas.openxmlformats.org/officeDocument/2006/relationships/customXml" Target="../ink/ink507.xml"/><Relationship Id="rId116" Type="http://schemas.openxmlformats.org/officeDocument/2006/relationships/image" Target="../media/image373.png"/><Relationship Id="rId137" Type="http://schemas.openxmlformats.org/officeDocument/2006/relationships/customXml" Target="../ink/ink354.xml"/><Relationship Id="rId158" Type="http://schemas.openxmlformats.org/officeDocument/2006/relationships/image" Target="../media/image394.png"/><Relationship Id="rId302" Type="http://schemas.openxmlformats.org/officeDocument/2006/relationships/customXml" Target="../ink/ink437.xml"/><Relationship Id="rId323" Type="http://schemas.openxmlformats.org/officeDocument/2006/relationships/image" Target="../media/image476.png"/><Relationship Id="rId344" Type="http://schemas.openxmlformats.org/officeDocument/2006/relationships/customXml" Target="../ink/ink458.xml"/><Relationship Id="rId20" Type="http://schemas.openxmlformats.org/officeDocument/2006/relationships/image" Target="../media/image326.png"/><Relationship Id="rId41" Type="http://schemas.openxmlformats.org/officeDocument/2006/relationships/customXml" Target="../ink/ink306.xml"/><Relationship Id="rId62" Type="http://schemas.openxmlformats.org/officeDocument/2006/relationships/image" Target="../media/image346.png"/><Relationship Id="rId83" Type="http://schemas.openxmlformats.org/officeDocument/2006/relationships/customXml" Target="../ink/ink327.xml"/><Relationship Id="rId179" Type="http://schemas.openxmlformats.org/officeDocument/2006/relationships/customXml" Target="../ink/ink375.xml"/><Relationship Id="rId365" Type="http://schemas.openxmlformats.org/officeDocument/2006/relationships/customXml" Target="../ink/ink468.xml"/><Relationship Id="rId386" Type="http://schemas.openxmlformats.org/officeDocument/2006/relationships/customXml" Target="../ink/ink479.xml"/><Relationship Id="rId190" Type="http://schemas.openxmlformats.org/officeDocument/2006/relationships/image" Target="../media/image410.png"/><Relationship Id="rId204" Type="http://schemas.openxmlformats.org/officeDocument/2006/relationships/image" Target="../media/image417.png"/><Relationship Id="rId225" Type="http://schemas.openxmlformats.org/officeDocument/2006/relationships/image" Target="../media/image427.png"/><Relationship Id="rId246" Type="http://schemas.openxmlformats.org/officeDocument/2006/relationships/customXml" Target="../ink/ink409.xml"/><Relationship Id="rId267" Type="http://schemas.openxmlformats.org/officeDocument/2006/relationships/image" Target="../media/image448.png"/><Relationship Id="rId288" Type="http://schemas.openxmlformats.org/officeDocument/2006/relationships/customXml" Target="../ink/ink430.xml"/><Relationship Id="rId411" Type="http://schemas.openxmlformats.org/officeDocument/2006/relationships/image" Target="../media/image520.png"/><Relationship Id="rId432" Type="http://schemas.openxmlformats.org/officeDocument/2006/relationships/customXml" Target="../ink/ink502.xml"/><Relationship Id="rId106" Type="http://schemas.openxmlformats.org/officeDocument/2006/relationships/image" Target="../media/image368.png"/><Relationship Id="rId127" Type="http://schemas.openxmlformats.org/officeDocument/2006/relationships/customXml" Target="../ink/ink349.xml"/><Relationship Id="rId313" Type="http://schemas.openxmlformats.org/officeDocument/2006/relationships/image" Target="../media/image471.png"/><Relationship Id="rId10" Type="http://schemas.openxmlformats.org/officeDocument/2006/relationships/image" Target="../media/image321.png"/><Relationship Id="rId31" Type="http://schemas.openxmlformats.org/officeDocument/2006/relationships/customXml" Target="../ink/ink301.xml"/><Relationship Id="rId52" Type="http://schemas.openxmlformats.org/officeDocument/2006/relationships/image" Target="../media/image341.png"/><Relationship Id="rId73" Type="http://schemas.openxmlformats.org/officeDocument/2006/relationships/customXml" Target="../ink/ink322.xml"/><Relationship Id="rId94" Type="http://schemas.openxmlformats.org/officeDocument/2006/relationships/image" Target="../media/image362.png"/><Relationship Id="rId148" Type="http://schemas.openxmlformats.org/officeDocument/2006/relationships/image" Target="../media/image389.png"/><Relationship Id="rId169" Type="http://schemas.openxmlformats.org/officeDocument/2006/relationships/customXml" Target="../ink/ink370.xml"/><Relationship Id="rId334" Type="http://schemas.openxmlformats.org/officeDocument/2006/relationships/customXml" Target="../ink/ink453.xml"/><Relationship Id="rId355" Type="http://schemas.openxmlformats.org/officeDocument/2006/relationships/image" Target="../media/image492.png"/><Relationship Id="rId376" Type="http://schemas.openxmlformats.org/officeDocument/2006/relationships/customXml" Target="../ink/ink474.xml"/><Relationship Id="rId397" Type="http://schemas.openxmlformats.org/officeDocument/2006/relationships/image" Target="../media/image513.png"/><Relationship Id="rId4" Type="http://schemas.openxmlformats.org/officeDocument/2006/relationships/image" Target="../media/image318.png"/><Relationship Id="rId180" Type="http://schemas.openxmlformats.org/officeDocument/2006/relationships/image" Target="../media/image405.png"/><Relationship Id="rId215" Type="http://schemas.openxmlformats.org/officeDocument/2006/relationships/image" Target="../media/image422.png"/><Relationship Id="rId236" Type="http://schemas.openxmlformats.org/officeDocument/2006/relationships/customXml" Target="../ink/ink404.xml"/><Relationship Id="rId257" Type="http://schemas.openxmlformats.org/officeDocument/2006/relationships/image" Target="../media/image443.png"/><Relationship Id="rId278" Type="http://schemas.openxmlformats.org/officeDocument/2006/relationships/customXml" Target="../ink/ink425.xml"/><Relationship Id="rId401" Type="http://schemas.openxmlformats.org/officeDocument/2006/relationships/image" Target="../media/image515.png"/><Relationship Id="rId422" Type="http://schemas.openxmlformats.org/officeDocument/2006/relationships/customXml" Target="../ink/ink497.xml"/><Relationship Id="rId443" Type="http://schemas.openxmlformats.org/officeDocument/2006/relationships/image" Target="../media/image536.png"/><Relationship Id="rId303" Type="http://schemas.openxmlformats.org/officeDocument/2006/relationships/image" Target="../media/image466.png"/><Relationship Id="rId42" Type="http://schemas.openxmlformats.org/officeDocument/2006/relationships/image" Target="../media/image336.png"/><Relationship Id="rId84" Type="http://schemas.openxmlformats.org/officeDocument/2006/relationships/image" Target="../media/image357.png"/><Relationship Id="rId138" Type="http://schemas.openxmlformats.org/officeDocument/2006/relationships/image" Target="../media/image384.png"/><Relationship Id="rId345" Type="http://schemas.openxmlformats.org/officeDocument/2006/relationships/image" Target="../media/image487.png"/><Relationship Id="rId387" Type="http://schemas.openxmlformats.org/officeDocument/2006/relationships/image" Target="../media/image508.png"/><Relationship Id="rId191" Type="http://schemas.openxmlformats.org/officeDocument/2006/relationships/customXml" Target="../ink/ink381.xml"/><Relationship Id="rId205" Type="http://schemas.openxmlformats.org/officeDocument/2006/relationships/customXml" Target="../ink/ink388.xml"/><Relationship Id="rId247" Type="http://schemas.openxmlformats.org/officeDocument/2006/relationships/image" Target="../media/image438.png"/><Relationship Id="rId412" Type="http://schemas.openxmlformats.org/officeDocument/2006/relationships/customXml" Target="../ink/ink492.xml"/><Relationship Id="rId107" Type="http://schemas.openxmlformats.org/officeDocument/2006/relationships/customXml" Target="../ink/ink339.xml"/><Relationship Id="rId289" Type="http://schemas.openxmlformats.org/officeDocument/2006/relationships/image" Target="../media/image459.png"/><Relationship Id="rId11" Type="http://schemas.openxmlformats.org/officeDocument/2006/relationships/customXml" Target="../ink/ink291.xml"/><Relationship Id="rId53" Type="http://schemas.openxmlformats.org/officeDocument/2006/relationships/customXml" Target="../ink/ink312.xml"/><Relationship Id="rId149" Type="http://schemas.openxmlformats.org/officeDocument/2006/relationships/customXml" Target="../ink/ink360.xml"/><Relationship Id="rId314" Type="http://schemas.openxmlformats.org/officeDocument/2006/relationships/customXml" Target="../ink/ink443.xml"/><Relationship Id="rId356" Type="http://schemas.openxmlformats.org/officeDocument/2006/relationships/customXml" Target="../ink/ink464.xml"/><Relationship Id="rId398" Type="http://schemas.openxmlformats.org/officeDocument/2006/relationships/customXml" Target="../ink/ink485.xml"/><Relationship Id="rId95" Type="http://schemas.openxmlformats.org/officeDocument/2006/relationships/customXml" Target="../ink/ink333.xml"/><Relationship Id="rId160" Type="http://schemas.openxmlformats.org/officeDocument/2006/relationships/image" Target="../media/image395.png"/><Relationship Id="rId216" Type="http://schemas.openxmlformats.org/officeDocument/2006/relationships/customXml" Target="../ink/ink394.xml"/><Relationship Id="rId423" Type="http://schemas.openxmlformats.org/officeDocument/2006/relationships/image" Target="../media/image526.png"/><Relationship Id="rId258" Type="http://schemas.openxmlformats.org/officeDocument/2006/relationships/customXml" Target="../ink/ink415.xml"/><Relationship Id="rId22" Type="http://schemas.openxmlformats.org/officeDocument/2006/relationships/image" Target="../media/image327.png"/><Relationship Id="rId64" Type="http://schemas.openxmlformats.org/officeDocument/2006/relationships/image" Target="../media/image347.png"/><Relationship Id="rId118" Type="http://schemas.openxmlformats.org/officeDocument/2006/relationships/image" Target="../media/image374.png"/><Relationship Id="rId325" Type="http://schemas.openxmlformats.org/officeDocument/2006/relationships/image" Target="../media/image477.png"/><Relationship Id="rId367" Type="http://schemas.openxmlformats.org/officeDocument/2006/relationships/customXml" Target="../ink/ink469.xml"/><Relationship Id="rId171" Type="http://schemas.openxmlformats.org/officeDocument/2006/relationships/customXml" Target="../ink/ink371.xml"/><Relationship Id="rId227" Type="http://schemas.openxmlformats.org/officeDocument/2006/relationships/image" Target="../media/image428.png"/><Relationship Id="rId269" Type="http://schemas.openxmlformats.org/officeDocument/2006/relationships/image" Target="../media/image449.png"/><Relationship Id="rId434" Type="http://schemas.openxmlformats.org/officeDocument/2006/relationships/customXml" Target="../ink/ink503.xml"/><Relationship Id="rId33" Type="http://schemas.openxmlformats.org/officeDocument/2006/relationships/customXml" Target="../ink/ink302.xml"/><Relationship Id="rId129" Type="http://schemas.openxmlformats.org/officeDocument/2006/relationships/customXml" Target="../ink/ink350.xml"/><Relationship Id="rId280" Type="http://schemas.openxmlformats.org/officeDocument/2006/relationships/customXml" Target="../ink/ink426.xml"/><Relationship Id="rId336" Type="http://schemas.openxmlformats.org/officeDocument/2006/relationships/customXml" Target="../ink/ink454.xml"/><Relationship Id="rId75" Type="http://schemas.openxmlformats.org/officeDocument/2006/relationships/customXml" Target="../ink/ink323.xml"/><Relationship Id="rId140" Type="http://schemas.openxmlformats.org/officeDocument/2006/relationships/image" Target="../media/image385.png"/><Relationship Id="rId182" Type="http://schemas.openxmlformats.org/officeDocument/2006/relationships/image" Target="../media/image406.png"/><Relationship Id="rId378" Type="http://schemas.openxmlformats.org/officeDocument/2006/relationships/customXml" Target="../ink/ink475.xml"/><Relationship Id="rId403" Type="http://schemas.openxmlformats.org/officeDocument/2006/relationships/image" Target="../media/image516.png"/><Relationship Id="rId6" Type="http://schemas.openxmlformats.org/officeDocument/2006/relationships/image" Target="../media/image319.png"/><Relationship Id="rId238" Type="http://schemas.openxmlformats.org/officeDocument/2006/relationships/customXml" Target="../ink/ink405.xml"/><Relationship Id="rId445" Type="http://schemas.openxmlformats.org/officeDocument/2006/relationships/image" Target="../media/image537.png"/><Relationship Id="rId291" Type="http://schemas.openxmlformats.org/officeDocument/2006/relationships/image" Target="../media/image460.png"/><Relationship Id="rId305" Type="http://schemas.openxmlformats.org/officeDocument/2006/relationships/image" Target="../media/image467.png"/><Relationship Id="rId347" Type="http://schemas.openxmlformats.org/officeDocument/2006/relationships/image" Target="../media/image488.png"/><Relationship Id="rId44" Type="http://schemas.openxmlformats.org/officeDocument/2006/relationships/image" Target="../media/image337.png"/><Relationship Id="rId86" Type="http://schemas.openxmlformats.org/officeDocument/2006/relationships/image" Target="../media/image358.png"/><Relationship Id="rId151" Type="http://schemas.openxmlformats.org/officeDocument/2006/relationships/customXml" Target="../ink/ink361.xml"/><Relationship Id="rId389" Type="http://schemas.openxmlformats.org/officeDocument/2006/relationships/image" Target="../media/image509.png"/><Relationship Id="rId193" Type="http://schemas.openxmlformats.org/officeDocument/2006/relationships/customXml" Target="../ink/ink382.xml"/><Relationship Id="rId207" Type="http://schemas.openxmlformats.org/officeDocument/2006/relationships/customXml" Target="../ink/ink389.xml"/><Relationship Id="rId249" Type="http://schemas.openxmlformats.org/officeDocument/2006/relationships/image" Target="../media/image439.png"/><Relationship Id="rId414" Type="http://schemas.openxmlformats.org/officeDocument/2006/relationships/customXml" Target="../ink/ink493.xml"/><Relationship Id="rId13" Type="http://schemas.openxmlformats.org/officeDocument/2006/relationships/customXml" Target="../ink/ink292.xml"/><Relationship Id="rId109" Type="http://schemas.openxmlformats.org/officeDocument/2006/relationships/customXml" Target="../ink/ink340.xml"/><Relationship Id="rId260" Type="http://schemas.openxmlformats.org/officeDocument/2006/relationships/customXml" Target="../ink/ink416.xml"/><Relationship Id="rId316" Type="http://schemas.openxmlformats.org/officeDocument/2006/relationships/customXml" Target="../ink/ink444.xml"/><Relationship Id="rId55" Type="http://schemas.openxmlformats.org/officeDocument/2006/relationships/customXml" Target="../ink/ink313.xml"/><Relationship Id="rId97" Type="http://schemas.openxmlformats.org/officeDocument/2006/relationships/customXml" Target="../ink/ink334.xml"/><Relationship Id="rId120" Type="http://schemas.openxmlformats.org/officeDocument/2006/relationships/image" Target="../media/image375.png"/><Relationship Id="rId358" Type="http://schemas.openxmlformats.org/officeDocument/2006/relationships/customXml" Target="../ink/ink465.xml"/><Relationship Id="rId162" Type="http://schemas.openxmlformats.org/officeDocument/2006/relationships/image" Target="../media/image396.png"/><Relationship Id="rId218" Type="http://schemas.openxmlformats.org/officeDocument/2006/relationships/customXml" Target="../ink/ink395.xml"/><Relationship Id="rId425" Type="http://schemas.openxmlformats.org/officeDocument/2006/relationships/image" Target="../media/image527.png"/><Relationship Id="rId271" Type="http://schemas.openxmlformats.org/officeDocument/2006/relationships/image" Target="../media/image450.png"/><Relationship Id="rId24" Type="http://schemas.openxmlformats.org/officeDocument/2006/relationships/image" Target="../media/image328.png"/><Relationship Id="rId66" Type="http://schemas.openxmlformats.org/officeDocument/2006/relationships/image" Target="../media/image348.png"/><Relationship Id="rId131" Type="http://schemas.openxmlformats.org/officeDocument/2006/relationships/customXml" Target="../ink/ink351.xml"/><Relationship Id="rId327" Type="http://schemas.openxmlformats.org/officeDocument/2006/relationships/image" Target="../media/image478.png"/><Relationship Id="rId369" Type="http://schemas.openxmlformats.org/officeDocument/2006/relationships/customXml" Target="../ink/ink470.xml"/><Relationship Id="rId173" Type="http://schemas.openxmlformats.org/officeDocument/2006/relationships/customXml" Target="../ink/ink372.xml"/><Relationship Id="rId229" Type="http://schemas.openxmlformats.org/officeDocument/2006/relationships/image" Target="../media/image429.png"/><Relationship Id="rId380" Type="http://schemas.openxmlformats.org/officeDocument/2006/relationships/customXml" Target="../ink/ink476.xml"/><Relationship Id="rId436" Type="http://schemas.openxmlformats.org/officeDocument/2006/relationships/customXml" Target="../ink/ink504.xml"/><Relationship Id="rId240" Type="http://schemas.openxmlformats.org/officeDocument/2006/relationships/customXml" Target="../ink/ink406.xml"/><Relationship Id="rId35" Type="http://schemas.openxmlformats.org/officeDocument/2006/relationships/customXml" Target="../ink/ink303.xml"/><Relationship Id="rId77" Type="http://schemas.openxmlformats.org/officeDocument/2006/relationships/customXml" Target="../ink/ink324.xml"/><Relationship Id="rId100" Type="http://schemas.openxmlformats.org/officeDocument/2006/relationships/image" Target="../media/image365.png"/><Relationship Id="rId282" Type="http://schemas.openxmlformats.org/officeDocument/2006/relationships/customXml" Target="../ink/ink427.xml"/><Relationship Id="rId338" Type="http://schemas.openxmlformats.org/officeDocument/2006/relationships/customXml" Target="../ink/ink455.xml"/><Relationship Id="rId8" Type="http://schemas.openxmlformats.org/officeDocument/2006/relationships/image" Target="../media/image320.png"/><Relationship Id="rId142" Type="http://schemas.openxmlformats.org/officeDocument/2006/relationships/image" Target="../media/image386.png"/><Relationship Id="rId184" Type="http://schemas.openxmlformats.org/officeDocument/2006/relationships/image" Target="../media/image407.png"/><Relationship Id="rId391" Type="http://schemas.openxmlformats.org/officeDocument/2006/relationships/image" Target="../media/image510.png"/><Relationship Id="rId405" Type="http://schemas.openxmlformats.org/officeDocument/2006/relationships/image" Target="../media/image517.png"/><Relationship Id="rId447" Type="http://schemas.openxmlformats.org/officeDocument/2006/relationships/image" Target="../media/image538.png"/><Relationship Id="rId251" Type="http://schemas.openxmlformats.org/officeDocument/2006/relationships/image" Target="../media/image440.png"/><Relationship Id="rId46" Type="http://schemas.openxmlformats.org/officeDocument/2006/relationships/image" Target="../media/image338.png"/><Relationship Id="rId293" Type="http://schemas.openxmlformats.org/officeDocument/2006/relationships/image" Target="../media/image461.png"/><Relationship Id="rId307" Type="http://schemas.openxmlformats.org/officeDocument/2006/relationships/image" Target="../media/image468.png"/><Relationship Id="rId349" Type="http://schemas.openxmlformats.org/officeDocument/2006/relationships/image" Target="../media/image489.png"/><Relationship Id="rId88" Type="http://schemas.openxmlformats.org/officeDocument/2006/relationships/image" Target="../media/image359.png"/><Relationship Id="rId111" Type="http://schemas.openxmlformats.org/officeDocument/2006/relationships/customXml" Target="../ink/ink341.xml"/><Relationship Id="rId153" Type="http://schemas.openxmlformats.org/officeDocument/2006/relationships/customXml" Target="../ink/ink362.xml"/><Relationship Id="rId195" Type="http://schemas.openxmlformats.org/officeDocument/2006/relationships/customXml" Target="../ink/ink383.xml"/><Relationship Id="rId209" Type="http://schemas.openxmlformats.org/officeDocument/2006/relationships/customXml" Target="../ink/ink390.xml"/><Relationship Id="rId360" Type="http://schemas.openxmlformats.org/officeDocument/2006/relationships/customXml" Target="../ink/ink466.xml"/><Relationship Id="rId416" Type="http://schemas.openxmlformats.org/officeDocument/2006/relationships/customXml" Target="../ink/ink494.xml"/><Relationship Id="rId220" Type="http://schemas.openxmlformats.org/officeDocument/2006/relationships/customXml" Target="../ink/ink396.xml"/><Relationship Id="rId15" Type="http://schemas.openxmlformats.org/officeDocument/2006/relationships/customXml" Target="../ink/ink293.xml"/><Relationship Id="rId57" Type="http://schemas.openxmlformats.org/officeDocument/2006/relationships/customXml" Target="../ink/ink314.xml"/><Relationship Id="rId262" Type="http://schemas.openxmlformats.org/officeDocument/2006/relationships/customXml" Target="../ink/ink417.xml"/><Relationship Id="rId318" Type="http://schemas.openxmlformats.org/officeDocument/2006/relationships/customXml" Target="../ink/ink445.xml"/><Relationship Id="rId99" Type="http://schemas.openxmlformats.org/officeDocument/2006/relationships/customXml" Target="../ink/ink335.xml"/><Relationship Id="rId122" Type="http://schemas.openxmlformats.org/officeDocument/2006/relationships/image" Target="../media/image376.png"/><Relationship Id="rId164" Type="http://schemas.openxmlformats.org/officeDocument/2006/relationships/image" Target="../media/image397.png"/><Relationship Id="rId371" Type="http://schemas.openxmlformats.org/officeDocument/2006/relationships/customXml" Target="../ink/ink471.xml"/><Relationship Id="rId427" Type="http://schemas.openxmlformats.org/officeDocument/2006/relationships/image" Target="../media/image528.png"/><Relationship Id="rId26" Type="http://schemas.openxmlformats.org/officeDocument/2006/relationships/image" Target="../media/image329.png"/><Relationship Id="rId231" Type="http://schemas.openxmlformats.org/officeDocument/2006/relationships/image" Target="../media/image430.png"/><Relationship Id="rId273" Type="http://schemas.openxmlformats.org/officeDocument/2006/relationships/image" Target="../media/image451.png"/><Relationship Id="rId329" Type="http://schemas.openxmlformats.org/officeDocument/2006/relationships/image" Target="../media/image479.png"/><Relationship Id="rId68" Type="http://schemas.openxmlformats.org/officeDocument/2006/relationships/image" Target="../media/image349.png"/><Relationship Id="rId133" Type="http://schemas.openxmlformats.org/officeDocument/2006/relationships/customXml" Target="../ink/ink352.xml"/><Relationship Id="rId175" Type="http://schemas.openxmlformats.org/officeDocument/2006/relationships/customXml" Target="../ink/ink373.xml"/><Relationship Id="rId340" Type="http://schemas.openxmlformats.org/officeDocument/2006/relationships/customXml" Target="../ink/ink456.xml"/><Relationship Id="rId200" Type="http://schemas.openxmlformats.org/officeDocument/2006/relationships/image" Target="../media/image415.png"/><Relationship Id="rId382" Type="http://schemas.openxmlformats.org/officeDocument/2006/relationships/customXml" Target="../ink/ink477.xml"/><Relationship Id="rId438" Type="http://schemas.openxmlformats.org/officeDocument/2006/relationships/customXml" Target="../ink/ink505.xml"/><Relationship Id="rId242" Type="http://schemas.openxmlformats.org/officeDocument/2006/relationships/customXml" Target="../ink/ink407.xml"/><Relationship Id="rId284" Type="http://schemas.openxmlformats.org/officeDocument/2006/relationships/customXml" Target="../ink/ink428.xml"/><Relationship Id="rId37" Type="http://schemas.openxmlformats.org/officeDocument/2006/relationships/customXml" Target="../ink/ink304.xml"/><Relationship Id="rId79" Type="http://schemas.openxmlformats.org/officeDocument/2006/relationships/customXml" Target="../ink/ink325.xml"/><Relationship Id="rId102" Type="http://schemas.openxmlformats.org/officeDocument/2006/relationships/image" Target="../media/image366.png"/><Relationship Id="rId144" Type="http://schemas.openxmlformats.org/officeDocument/2006/relationships/image" Target="../media/image387.png"/><Relationship Id="rId90" Type="http://schemas.openxmlformats.org/officeDocument/2006/relationships/image" Target="../media/image360.png"/><Relationship Id="rId186" Type="http://schemas.openxmlformats.org/officeDocument/2006/relationships/image" Target="../media/image408.png"/><Relationship Id="rId351" Type="http://schemas.openxmlformats.org/officeDocument/2006/relationships/image" Target="../media/image490.png"/><Relationship Id="rId393" Type="http://schemas.openxmlformats.org/officeDocument/2006/relationships/image" Target="../media/image511.png"/><Relationship Id="rId407" Type="http://schemas.openxmlformats.org/officeDocument/2006/relationships/image" Target="../media/image518.png"/><Relationship Id="rId211" Type="http://schemas.openxmlformats.org/officeDocument/2006/relationships/customXml" Target="../ink/ink391.xml"/><Relationship Id="rId253" Type="http://schemas.openxmlformats.org/officeDocument/2006/relationships/image" Target="../media/image441.png"/><Relationship Id="rId295" Type="http://schemas.openxmlformats.org/officeDocument/2006/relationships/image" Target="../media/image462.png"/><Relationship Id="rId309" Type="http://schemas.openxmlformats.org/officeDocument/2006/relationships/image" Target="../media/image469.png"/><Relationship Id="rId48" Type="http://schemas.openxmlformats.org/officeDocument/2006/relationships/image" Target="../media/image339.png"/><Relationship Id="rId113" Type="http://schemas.openxmlformats.org/officeDocument/2006/relationships/customXml" Target="../ink/ink342.xml"/><Relationship Id="rId320" Type="http://schemas.openxmlformats.org/officeDocument/2006/relationships/customXml" Target="../ink/ink446.xml"/><Relationship Id="rId155" Type="http://schemas.openxmlformats.org/officeDocument/2006/relationships/customXml" Target="../ink/ink363.xml"/><Relationship Id="rId197" Type="http://schemas.openxmlformats.org/officeDocument/2006/relationships/customXml" Target="../ink/ink384.xml"/><Relationship Id="rId362" Type="http://schemas.openxmlformats.org/officeDocument/2006/relationships/image" Target="../media/image496.png"/><Relationship Id="rId418" Type="http://schemas.openxmlformats.org/officeDocument/2006/relationships/customXml" Target="../ink/ink495.xml"/><Relationship Id="rId222" Type="http://schemas.openxmlformats.org/officeDocument/2006/relationships/customXml" Target="../ink/ink397.xml"/><Relationship Id="rId264" Type="http://schemas.openxmlformats.org/officeDocument/2006/relationships/customXml" Target="../ink/ink418.xml"/><Relationship Id="rId17" Type="http://schemas.openxmlformats.org/officeDocument/2006/relationships/customXml" Target="../ink/ink294.xml"/><Relationship Id="rId59" Type="http://schemas.openxmlformats.org/officeDocument/2006/relationships/customXml" Target="../ink/ink315.xml"/><Relationship Id="rId124" Type="http://schemas.openxmlformats.org/officeDocument/2006/relationships/image" Target="../media/image377.png"/><Relationship Id="rId70" Type="http://schemas.openxmlformats.org/officeDocument/2006/relationships/image" Target="../media/image350.png"/><Relationship Id="rId166" Type="http://schemas.openxmlformats.org/officeDocument/2006/relationships/image" Target="../media/image398.png"/><Relationship Id="rId331" Type="http://schemas.openxmlformats.org/officeDocument/2006/relationships/image" Target="../media/image480.png"/><Relationship Id="rId373" Type="http://schemas.openxmlformats.org/officeDocument/2006/relationships/customXml" Target="../ink/ink472.xml"/><Relationship Id="rId429" Type="http://schemas.openxmlformats.org/officeDocument/2006/relationships/image" Target="../media/image529.png"/><Relationship Id="rId1" Type="http://schemas.openxmlformats.org/officeDocument/2006/relationships/slideLayout" Target="../slideLayouts/slideLayout8.xml"/><Relationship Id="rId233" Type="http://schemas.openxmlformats.org/officeDocument/2006/relationships/image" Target="../media/image431.png"/><Relationship Id="rId440" Type="http://schemas.openxmlformats.org/officeDocument/2006/relationships/customXml" Target="../ink/ink506.xml"/><Relationship Id="rId28" Type="http://schemas.openxmlformats.org/officeDocument/2006/relationships/image" Target="../media/image330.png"/><Relationship Id="rId275" Type="http://schemas.openxmlformats.org/officeDocument/2006/relationships/image" Target="../media/image452.png"/><Relationship Id="rId300" Type="http://schemas.openxmlformats.org/officeDocument/2006/relationships/customXml" Target="../ink/ink436.xml"/><Relationship Id="rId81" Type="http://schemas.openxmlformats.org/officeDocument/2006/relationships/customXml" Target="../ink/ink326.xml"/><Relationship Id="rId135" Type="http://schemas.openxmlformats.org/officeDocument/2006/relationships/customXml" Target="../ink/ink353.xml"/><Relationship Id="rId177" Type="http://schemas.openxmlformats.org/officeDocument/2006/relationships/customXml" Target="../ink/ink374.xml"/><Relationship Id="rId342" Type="http://schemas.openxmlformats.org/officeDocument/2006/relationships/customXml" Target="../ink/ink457.xml"/><Relationship Id="rId384" Type="http://schemas.openxmlformats.org/officeDocument/2006/relationships/customXml" Target="../ink/ink478.xml"/><Relationship Id="rId202" Type="http://schemas.openxmlformats.org/officeDocument/2006/relationships/image" Target="../media/image416.png"/><Relationship Id="rId244" Type="http://schemas.openxmlformats.org/officeDocument/2006/relationships/customXml" Target="../ink/ink408.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539.png"/><Relationship Id="rId1" Type="http://schemas.openxmlformats.org/officeDocument/2006/relationships/slideLayout" Target="../slideLayouts/slideLayout8.xml"/><Relationship Id="rId4" Type="http://schemas.openxmlformats.org/officeDocument/2006/relationships/image" Target="../media/image540.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541.png"/><Relationship Id="rId1" Type="http://schemas.openxmlformats.org/officeDocument/2006/relationships/slideLayout" Target="../slideLayouts/slideLayout2.xml"/><Relationship Id="rId4" Type="http://schemas.openxmlformats.org/officeDocument/2006/relationships/image" Target="../media/image542.wmf"/></Relationships>
</file>

<file path=ppt/slides/_rels/slide29.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8.xml"/><Relationship Id="rId6" Type="http://schemas.openxmlformats.org/officeDocument/2006/relationships/image" Target="../media/image546.wmf"/><Relationship Id="rId5" Type="http://schemas.openxmlformats.org/officeDocument/2006/relationships/oleObject" Target="../embeddings/oleObject10.bin"/><Relationship Id="rId4" Type="http://schemas.openxmlformats.org/officeDocument/2006/relationships/image" Target="../media/image545.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2.xml"/><Relationship Id="rId5" Type="http://schemas.openxmlformats.org/officeDocument/2006/relationships/image" Target="../media/image549.wmf"/><Relationship Id="rId4" Type="http://schemas.openxmlformats.org/officeDocument/2006/relationships/oleObject" Target="../embeddings/oleObject11.bin"/></Relationships>
</file>

<file path=ppt/slides/_rels/slide31.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image" Target="../media/image550.png"/><Relationship Id="rId1" Type="http://schemas.openxmlformats.org/officeDocument/2006/relationships/slideLayout" Target="../slideLayouts/slideLayout2.xml"/><Relationship Id="rId5" Type="http://schemas.openxmlformats.org/officeDocument/2006/relationships/image" Target="../media/image552.wmf"/><Relationship Id="rId4"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2" Type="http://schemas.openxmlformats.org/officeDocument/2006/relationships/image" Target="../media/image5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png"/><Relationship Id="rId1" Type="http://schemas.openxmlformats.org/officeDocument/2006/relationships/slideLayout" Target="../slideLayouts/slideLayout8.xml"/><Relationship Id="rId5" Type="http://schemas.openxmlformats.org/officeDocument/2006/relationships/image" Target="../media/image556.wmf"/><Relationship Id="rId4"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557.png"/><Relationship Id="rId1" Type="http://schemas.openxmlformats.org/officeDocument/2006/relationships/slideLayout" Target="../slideLayouts/slideLayout2.xml"/><Relationship Id="rId4" Type="http://schemas.openxmlformats.org/officeDocument/2006/relationships/image" Target="../media/image558.wmf"/></Relationships>
</file>

<file path=ppt/slides/_rels/slide35.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1.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3.wmf"/></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A56C-7A25-4BD4-AA72-5256E68BE4CB}"/>
              </a:ext>
            </a:extLst>
          </p:cNvPr>
          <p:cNvSpPr>
            <a:spLocks noGrp="1"/>
          </p:cNvSpPr>
          <p:nvPr>
            <p:ph type="ctrTitle"/>
          </p:nvPr>
        </p:nvSpPr>
        <p:spPr/>
        <p:txBody>
          <a:bodyPr/>
          <a:lstStyle/>
          <a:p>
            <a:r>
              <a:rPr lang="en-US" dirty="0"/>
              <a:t>The Snake </a:t>
            </a:r>
            <a:br>
              <a:rPr lang="en-US" dirty="0"/>
            </a:br>
            <a:r>
              <a:rPr lang="en-US" dirty="0"/>
              <a:t>which bites</a:t>
            </a:r>
          </a:p>
        </p:txBody>
      </p:sp>
      <p:pic>
        <p:nvPicPr>
          <p:cNvPr id="5" name="Graphic 4" descr="Brain in head icon&#10;">
            <a:extLst>
              <a:ext uri="{FF2B5EF4-FFF2-40B4-BE49-F238E27FC236}">
                <a16:creationId xmlns:a16="http://schemas.microsoft.com/office/drawing/2014/main" id="{D011E263-3212-4780-A140-E652B108B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07471" y="1989000"/>
            <a:ext cx="1440000" cy="1440000"/>
          </a:xfrm>
          <a:prstGeom prst="rect">
            <a:avLst/>
          </a:prstGeom>
        </p:spPr>
      </p:pic>
      <p:sp>
        <p:nvSpPr>
          <p:cNvPr id="3" name="Subtitle 2">
            <a:extLst>
              <a:ext uri="{FF2B5EF4-FFF2-40B4-BE49-F238E27FC236}">
                <a16:creationId xmlns:a16="http://schemas.microsoft.com/office/drawing/2014/main" id="{BBBCF363-1123-45B1-8A9A-ABCDA40EF3F2}"/>
              </a:ext>
            </a:extLst>
          </p:cNvPr>
          <p:cNvSpPr>
            <a:spLocks noGrp="1"/>
          </p:cNvSpPr>
          <p:nvPr>
            <p:ph type="subTitle" idx="1"/>
          </p:nvPr>
        </p:nvSpPr>
        <p:spPr>
          <a:xfrm>
            <a:off x="1777464" y="3575164"/>
            <a:ext cx="8637072" cy="977621"/>
          </a:xfrm>
        </p:spPr>
        <p:txBody>
          <a:bodyPr/>
          <a:lstStyle/>
          <a:p>
            <a:r>
              <a:rPr lang="en-US" dirty="0">
                <a:solidFill>
                  <a:srgbClr val="000000"/>
                </a:solidFill>
                <a:ea typeface="Tahoma" panose="020B0604030504040204" pitchFamily="34" charset="0"/>
                <a:cs typeface="Tahoma" panose="020B0604030504040204" pitchFamily="34" charset="0"/>
              </a:rPr>
              <a:t>Python and pygame</a:t>
            </a:r>
          </a:p>
          <a:p>
            <a:endParaRPr lang="en-US" dirty="0"/>
          </a:p>
        </p:txBody>
      </p:sp>
      <p:pic>
        <p:nvPicPr>
          <p:cNvPr id="1028" name="Picture 4" descr="Python Logo png download - 1000*1000 - Free Transparent Python png  Download. - CleanPNG / KissPNG">
            <a:extLst>
              <a:ext uri="{FF2B5EF4-FFF2-40B4-BE49-F238E27FC236}">
                <a16:creationId xmlns:a16="http://schemas.microsoft.com/office/drawing/2014/main" id="{15D6C6FE-B443-4EB8-8AAF-C9214AE55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3446" y="2055721"/>
            <a:ext cx="1361090" cy="1361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29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E61D2F-8B76-47A9-B0AF-9038EB977B31}"/>
              </a:ext>
            </a:extLst>
          </p:cNvPr>
          <p:cNvPicPr>
            <a:picLocks noChangeAspect="1"/>
          </p:cNvPicPr>
          <p:nvPr/>
        </p:nvPicPr>
        <p:blipFill>
          <a:blip r:embed="rId2"/>
          <a:stretch>
            <a:fillRect/>
          </a:stretch>
        </p:blipFill>
        <p:spPr>
          <a:xfrm>
            <a:off x="188143" y="286860"/>
            <a:ext cx="7261064" cy="5498262"/>
          </a:xfrm>
          <a:prstGeom prst="rect">
            <a:avLst/>
          </a:prstGeom>
        </p:spPr>
      </p:pic>
      <p:sp>
        <p:nvSpPr>
          <p:cNvPr id="4" name="Content Placeholder 1">
            <a:extLst>
              <a:ext uri="{FF2B5EF4-FFF2-40B4-BE49-F238E27FC236}">
                <a16:creationId xmlns:a16="http://schemas.microsoft.com/office/drawing/2014/main" id="{E608F7F3-B9C8-4BAA-8BEE-D557881AEA27}"/>
              </a:ext>
            </a:extLst>
          </p:cNvPr>
          <p:cNvSpPr txBox="1">
            <a:spLocks/>
          </p:cNvSpPr>
          <p:nvPr/>
        </p:nvSpPr>
        <p:spPr>
          <a:xfrm>
            <a:off x="7845891" y="286860"/>
            <a:ext cx="3024434" cy="38523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r>
              <a:rPr lang="en-US" sz="1600" dirty="0">
                <a:solidFill>
                  <a:srgbClr val="000000"/>
                </a:solidFill>
                <a:latin typeface="Roboto" panose="02000000000000000000" pitchFamily="2" charset="0"/>
              </a:rPr>
              <a:t>Now lets run our code</a:t>
            </a:r>
          </a:p>
        </p:txBody>
      </p:sp>
      <p:pic>
        <p:nvPicPr>
          <p:cNvPr id="6" name="Picture 5">
            <a:extLst>
              <a:ext uri="{FF2B5EF4-FFF2-40B4-BE49-F238E27FC236}">
                <a16:creationId xmlns:a16="http://schemas.microsoft.com/office/drawing/2014/main" id="{4EE10D19-388E-44A2-A692-77E345B36269}"/>
              </a:ext>
            </a:extLst>
          </p:cNvPr>
          <p:cNvPicPr>
            <a:picLocks noChangeAspect="1"/>
          </p:cNvPicPr>
          <p:nvPr/>
        </p:nvPicPr>
        <p:blipFill>
          <a:blip r:embed="rId3"/>
          <a:stretch>
            <a:fillRect/>
          </a:stretch>
        </p:blipFill>
        <p:spPr>
          <a:xfrm>
            <a:off x="8183124" y="928523"/>
            <a:ext cx="3267075" cy="3219450"/>
          </a:xfrm>
          <a:prstGeom prst="rect">
            <a:avLst/>
          </a:prstGeom>
        </p:spPr>
      </p:pic>
      <p:graphicFrame>
        <p:nvGraphicFramePr>
          <p:cNvPr id="7" name="Object 6">
            <a:extLst>
              <a:ext uri="{FF2B5EF4-FFF2-40B4-BE49-F238E27FC236}">
                <a16:creationId xmlns:a16="http://schemas.microsoft.com/office/drawing/2014/main" id="{786C09DD-3550-44A2-BA2C-A2B72D829210}"/>
              </a:ext>
            </a:extLst>
          </p:cNvPr>
          <p:cNvGraphicFramePr>
            <a:graphicFrameLocks noChangeAspect="1"/>
          </p:cNvGraphicFramePr>
          <p:nvPr>
            <p:extLst>
              <p:ext uri="{D42A27DB-BD31-4B8C-83A1-F6EECF244321}">
                <p14:modId xmlns:p14="http://schemas.microsoft.com/office/powerpoint/2010/main" val="3197281011"/>
              </p:ext>
            </p:extLst>
          </p:nvPr>
        </p:nvGraphicFramePr>
        <p:xfrm>
          <a:off x="6895106" y="5304109"/>
          <a:ext cx="579437" cy="481013"/>
        </p:xfrm>
        <a:graphic>
          <a:graphicData uri="http://schemas.openxmlformats.org/presentationml/2006/ole">
            <mc:AlternateContent xmlns:mc="http://schemas.openxmlformats.org/markup-compatibility/2006">
              <mc:Choice xmlns:v="urn:schemas-microsoft-com:vml" Requires="v">
                <p:oleObj name="Packager Shell Object" showAsIcon="1" r:id="rId4" imgW="579240" imgH="481320" progId="Package">
                  <p:embed/>
                </p:oleObj>
              </mc:Choice>
              <mc:Fallback>
                <p:oleObj name="Packager Shell Object" showAsIcon="1" r:id="rId4" imgW="579240" imgH="481320" progId="Package">
                  <p:embed/>
                  <p:pic>
                    <p:nvPicPr>
                      <p:cNvPr id="7" name="Object 6">
                        <a:extLst>
                          <a:ext uri="{FF2B5EF4-FFF2-40B4-BE49-F238E27FC236}">
                            <a16:creationId xmlns:a16="http://schemas.microsoft.com/office/drawing/2014/main" id="{786C09DD-3550-44A2-BA2C-A2B72D829210}"/>
                          </a:ext>
                        </a:extLst>
                      </p:cNvPr>
                      <p:cNvPicPr/>
                      <p:nvPr/>
                    </p:nvPicPr>
                    <p:blipFill>
                      <a:blip r:embed="rId5"/>
                      <a:stretch>
                        <a:fillRect/>
                      </a:stretch>
                    </p:blipFill>
                    <p:spPr>
                      <a:xfrm>
                        <a:off x="6895106" y="5304109"/>
                        <a:ext cx="579437" cy="481013"/>
                      </a:xfrm>
                      <a:prstGeom prst="rect">
                        <a:avLst/>
                      </a:prstGeom>
                    </p:spPr>
                  </p:pic>
                </p:oleObj>
              </mc:Fallback>
            </mc:AlternateContent>
          </a:graphicData>
        </a:graphic>
      </p:graphicFrame>
    </p:spTree>
    <p:extLst>
      <p:ext uri="{BB962C8B-B14F-4D97-AF65-F5344CB8AC3E}">
        <p14:creationId xmlns:p14="http://schemas.microsoft.com/office/powerpoint/2010/main" val="1357199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lstStyle/>
          <a:p>
            <a:r>
              <a:rPr lang="en-US" dirty="0"/>
              <a:t>Few more Basic setup terminology</a:t>
            </a:r>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p:txBody>
          <a:bodyPr/>
          <a:lstStyle/>
          <a:p>
            <a:pPr lvl="0"/>
            <a:r>
              <a:rPr lang="en-US" dirty="0">
                <a:solidFill>
                  <a:srgbClr val="000000"/>
                </a:solidFill>
                <a:ea typeface="Tahoma" panose="020B0604030504040204" pitchFamily="34" charset="0"/>
                <a:cs typeface="Tahoma" panose="020B0604030504040204" pitchFamily="34" charset="0"/>
              </a:rPr>
              <a:t>Our game loop will run as fast as our computer can run it, and this could be a problem as on different computers the came could be serving different experiences to the user</a:t>
            </a:r>
          </a:p>
          <a:p>
            <a:pPr lvl="0"/>
            <a:r>
              <a:rPr lang="en-US" dirty="0">
                <a:solidFill>
                  <a:srgbClr val="000000"/>
                </a:solidFill>
                <a:ea typeface="Tahoma" panose="020B0604030504040204" pitchFamily="34" charset="0"/>
                <a:cs typeface="Tahoma" panose="020B0604030504040204" pitchFamily="34" charset="0"/>
              </a:rPr>
              <a:t>The game could also run differently on the same computer depending on the number of operations that is to be performed at different points of the game</a:t>
            </a:r>
          </a:p>
          <a:p>
            <a:pPr lvl="0"/>
            <a:r>
              <a:rPr lang="en-US" dirty="0">
                <a:solidFill>
                  <a:srgbClr val="000000"/>
                </a:solidFill>
                <a:ea typeface="Tahoma" panose="020B0604030504040204" pitchFamily="34" charset="0"/>
                <a:cs typeface="Tahoma" panose="020B0604030504040204" pitchFamily="34" charset="0"/>
              </a:rPr>
              <a:t>So to maintain consistency, we need to make sure our game doesn’t exceed a certain maximum frame rate. To achieve this, we create a clock object that limits how fast our while loop can run</a:t>
            </a:r>
          </a:p>
          <a:p>
            <a:pPr lvl="0"/>
            <a:r>
              <a:rPr lang="en-US" dirty="0">
                <a:solidFill>
                  <a:srgbClr val="000000"/>
                </a:solidFill>
                <a:ea typeface="Tahoma" panose="020B0604030504040204" pitchFamily="34" charset="0"/>
                <a:cs typeface="Tahoma" panose="020B0604030504040204" pitchFamily="34" charset="0"/>
              </a:rPr>
              <a:t>The implementation in code is shown in the next slide</a:t>
            </a:r>
          </a:p>
          <a:p>
            <a:pPr lvl="0"/>
            <a:endParaRPr lang="en-US" dirty="0">
              <a:solidFill>
                <a:srgbClr val="000000"/>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49431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CCBC5-ECCE-466E-AD84-9A6D435E4BFE}"/>
              </a:ext>
            </a:extLst>
          </p:cNvPr>
          <p:cNvPicPr>
            <a:picLocks noChangeAspect="1"/>
          </p:cNvPicPr>
          <p:nvPr/>
        </p:nvPicPr>
        <p:blipFill>
          <a:blip r:embed="rId2"/>
          <a:stretch>
            <a:fillRect/>
          </a:stretch>
        </p:blipFill>
        <p:spPr>
          <a:xfrm>
            <a:off x="2526998" y="531922"/>
            <a:ext cx="7138002" cy="3029799"/>
          </a:xfrm>
          <a:prstGeom prst="rect">
            <a:avLst/>
          </a:prstGeom>
        </p:spPr>
      </p:pic>
      <p:sp>
        <p:nvSpPr>
          <p:cNvPr id="4" name="Content Placeholder 2">
            <a:extLst>
              <a:ext uri="{FF2B5EF4-FFF2-40B4-BE49-F238E27FC236}">
                <a16:creationId xmlns:a16="http://schemas.microsoft.com/office/drawing/2014/main" id="{7545AF0C-9B98-45EF-A465-B56E9677B9D6}"/>
              </a:ext>
            </a:extLst>
          </p:cNvPr>
          <p:cNvSpPr txBox="1">
            <a:spLocks/>
          </p:cNvSpPr>
          <p:nvPr/>
        </p:nvSpPr>
        <p:spPr>
          <a:xfrm>
            <a:off x="1294362" y="3903252"/>
            <a:ext cx="9603275" cy="3450613"/>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r>
              <a:rPr lang="en-US" dirty="0">
                <a:solidFill>
                  <a:srgbClr val="000000"/>
                </a:solidFill>
                <a:ea typeface="Tahoma" panose="020B0604030504040204" pitchFamily="34" charset="0"/>
                <a:cs typeface="Tahoma" panose="020B0604030504040204" pitchFamily="34" charset="0"/>
              </a:rPr>
              <a:t>We might also face an issue sometimes that a game is running too slow, there is no natural fix for it though,  it depends on how efficient you code your game and make sure the game works at a fine frame speed </a:t>
            </a:r>
          </a:p>
          <a:p>
            <a:pPr algn="ctr"/>
            <a:endParaRPr lang="en-US" dirty="0">
              <a:solidFill>
                <a:srgbClr val="000000"/>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1553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lstStyle/>
          <a:p>
            <a:r>
              <a:rPr lang="en-US" dirty="0"/>
              <a:t>What we have till now?</a:t>
            </a:r>
          </a:p>
        </p:txBody>
      </p:sp>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p:txBody>
          <a:bodyPr/>
          <a:lstStyle/>
          <a:p>
            <a:pPr lvl="0"/>
            <a:r>
              <a:rPr lang="en-US" dirty="0"/>
              <a:t>A basic game screen that has a specified maximum frame rate, which closes on pressing the little x mark on top right</a:t>
            </a:r>
          </a:p>
          <a:p>
            <a:pPr lvl="1"/>
            <a:r>
              <a:rPr lang="en-US" dirty="0"/>
              <a:t>What next…?  </a:t>
            </a:r>
          </a:p>
          <a:p>
            <a:pPr marL="457200" lvl="1" indent="0">
              <a:buNone/>
            </a:pPr>
            <a:endParaRPr lang="en-US" dirty="0"/>
          </a:p>
          <a:p>
            <a:pPr lvl="0"/>
            <a:endParaRPr lang="en-US" dirty="0"/>
          </a:p>
        </p:txBody>
      </p:sp>
    </p:spTree>
    <p:extLst>
      <p:ext uri="{BB962C8B-B14F-4D97-AF65-F5344CB8AC3E}">
        <p14:creationId xmlns:p14="http://schemas.microsoft.com/office/powerpoint/2010/main" val="271293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E978-9605-417C-951F-53F4926CFF1A}"/>
              </a:ext>
            </a:extLst>
          </p:cNvPr>
          <p:cNvSpPr>
            <a:spLocks noGrp="1"/>
          </p:cNvSpPr>
          <p:nvPr>
            <p:ph type="title"/>
          </p:nvPr>
        </p:nvSpPr>
        <p:spPr>
          <a:xfrm>
            <a:off x="1290909" y="798974"/>
            <a:ext cx="9610182" cy="601226"/>
          </a:xfrm>
        </p:spPr>
        <p:txBody>
          <a:bodyPr/>
          <a:lstStyle/>
          <a:p>
            <a:r>
              <a:rPr lang="en-US" dirty="0"/>
              <a:t>Drawing shapes in pygame</a:t>
            </a:r>
          </a:p>
        </p:txBody>
      </p:sp>
      <p:sp>
        <p:nvSpPr>
          <p:cNvPr id="4" name="Text Placeholder 3">
            <a:extLst>
              <a:ext uri="{FF2B5EF4-FFF2-40B4-BE49-F238E27FC236}">
                <a16:creationId xmlns:a16="http://schemas.microsoft.com/office/drawing/2014/main" id="{4986B87E-83DC-455A-94FE-389658903147}"/>
              </a:ext>
            </a:extLst>
          </p:cNvPr>
          <p:cNvSpPr>
            <a:spLocks noGrp="1"/>
          </p:cNvSpPr>
          <p:nvPr>
            <p:ph type="body" sz="half" idx="2"/>
          </p:nvPr>
        </p:nvSpPr>
        <p:spPr>
          <a:xfrm>
            <a:off x="1290908" y="1645522"/>
            <a:ext cx="9681891" cy="3836725"/>
          </a:xfrm>
        </p:spPr>
        <p:txBody>
          <a:bodyPr/>
          <a:lstStyle/>
          <a:p>
            <a:pPr marL="285750" indent="-285750">
              <a:buFont typeface="Arial" panose="020B0604020202020204" pitchFamily="34" charset="0"/>
              <a:buChar char="•"/>
            </a:pPr>
            <a:r>
              <a:rPr lang="en-US" sz="1800" dirty="0"/>
              <a:t>To really understand pygame, we need to understand two basic concepts</a:t>
            </a:r>
          </a:p>
          <a:p>
            <a:pPr marL="742950" lvl="1" indent="-285750">
              <a:buFont typeface="Arial" panose="020B0604020202020204" pitchFamily="34" charset="0"/>
              <a:buChar char="•"/>
            </a:pPr>
            <a:r>
              <a:rPr lang="en-US" sz="1800" dirty="0"/>
              <a:t>Surfaces</a:t>
            </a:r>
          </a:p>
          <a:p>
            <a:pPr marL="742950" lvl="1" indent="-285750">
              <a:buFont typeface="Arial" panose="020B0604020202020204" pitchFamily="34" charset="0"/>
              <a:buChar char="•"/>
            </a:pPr>
            <a:r>
              <a:rPr lang="en-US" sz="1800" dirty="0"/>
              <a:t>Rectangles</a:t>
            </a:r>
          </a:p>
          <a:p>
            <a:pPr marL="285750" indent="-285750">
              <a:buFont typeface="Arial" panose="020B0604020202020204" pitchFamily="34" charset="0"/>
              <a:buChar char="•"/>
            </a:pPr>
            <a:r>
              <a:rPr lang="en-US" sz="1800" dirty="0"/>
              <a:t>Lets start with surfaces, but earlier we learnt about display surface right? What was that??</a:t>
            </a:r>
          </a:p>
          <a:p>
            <a:pPr marL="285750" indent="-285750">
              <a:buFont typeface="Arial" panose="020B0604020202020204" pitchFamily="34" charset="0"/>
              <a:buChar char="•"/>
            </a:pPr>
            <a:endParaRPr lang="en-US" sz="1800" dirty="0"/>
          </a:p>
          <a:p>
            <a:endParaRPr lang="en-US" dirty="0"/>
          </a:p>
          <a:p>
            <a:endParaRPr lang="en-US" dirty="0"/>
          </a:p>
        </p:txBody>
      </p:sp>
      <p:pic>
        <p:nvPicPr>
          <p:cNvPr id="9" name="Picture 8">
            <a:extLst>
              <a:ext uri="{FF2B5EF4-FFF2-40B4-BE49-F238E27FC236}">
                <a16:creationId xmlns:a16="http://schemas.microsoft.com/office/drawing/2014/main" id="{D0ED6582-84AB-4276-BF65-7541BCC4040F}"/>
              </a:ext>
            </a:extLst>
          </p:cNvPr>
          <p:cNvPicPr>
            <a:picLocks noChangeAspect="1"/>
          </p:cNvPicPr>
          <p:nvPr/>
        </p:nvPicPr>
        <p:blipFill>
          <a:blip r:embed="rId2"/>
          <a:stretch>
            <a:fillRect/>
          </a:stretch>
        </p:blipFill>
        <p:spPr>
          <a:xfrm>
            <a:off x="2644174" y="3360266"/>
            <a:ext cx="4891744" cy="2185191"/>
          </a:xfrm>
          <a:prstGeom prst="rect">
            <a:avLst/>
          </a:prstGeom>
        </p:spPr>
      </p:pic>
    </p:spTree>
    <p:extLst>
      <p:ext uri="{BB962C8B-B14F-4D97-AF65-F5344CB8AC3E}">
        <p14:creationId xmlns:p14="http://schemas.microsoft.com/office/powerpoint/2010/main" val="4164098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973884-7DC3-4F09-9BBD-CF30FFB8D1F7}"/>
              </a:ext>
            </a:extLst>
          </p:cNvPr>
          <p:cNvSpPr>
            <a:spLocks noGrp="1"/>
          </p:cNvSpPr>
          <p:nvPr>
            <p:ph idx="1"/>
          </p:nvPr>
        </p:nvSpPr>
        <p:spPr/>
        <p:txBody>
          <a:bodyPr/>
          <a:lstStyle/>
          <a:p>
            <a:pPr marL="457200" indent="-457200">
              <a:buFont typeface="+mj-lt"/>
              <a:buAutoNum type="arabicPeriod"/>
            </a:pPr>
            <a:r>
              <a:rPr lang="en-US" dirty="0"/>
              <a:t>Create a surface by</a:t>
            </a:r>
          </a:p>
          <a:p>
            <a:pPr lvl="1"/>
            <a:r>
              <a:rPr lang="en-US" dirty="0"/>
              <a:t>Import image</a:t>
            </a:r>
          </a:p>
          <a:p>
            <a:pPr lvl="1"/>
            <a:r>
              <a:rPr lang="en-US" dirty="0"/>
              <a:t>Write a text</a:t>
            </a:r>
          </a:p>
          <a:p>
            <a:pPr lvl="1"/>
            <a:r>
              <a:rPr lang="en-US" dirty="0"/>
              <a:t>Or just create an empty surface(Will be entirely black by default)</a:t>
            </a:r>
          </a:p>
          <a:p>
            <a:pPr marL="457200" indent="-457200">
              <a:buFont typeface="+mj-lt"/>
              <a:buAutoNum type="arabicPeriod"/>
            </a:pPr>
            <a:r>
              <a:rPr lang="en-US" dirty="0"/>
              <a:t>Put the surface on the screen, </a:t>
            </a:r>
            <a:r>
              <a:rPr lang="en-US" dirty="0" err="1"/>
              <a:t>ie</a:t>
            </a:r>
            <a:r>
              <a:rPr lang="en-US" dirty="0"/>
              <a:t> take the surface and put it on the target surface where you want it to be, in our case it is going to be the display surface, although we can put a surface on top of other surface</a:t>
            </a:r>
          </a:p>
          <a:p>
            <a:pPr marL="0" indent="0">
              <a:buNone/>
            </a:pPr>
            <a:r>
              <a:rPr lang="en-US" dirty="0"/>
              <a:t>Lets try to use surfaces in our code to understand them a little</a:t>
            </a:r>
          </a:p>
          <a:p>
            <a:pPr lvl="1"/>
            <a:endParaRPr lang="en-IN" dirty="0"/>
          </a:p>
        </p:txBody>
      </p:sp>
      <p:sp>
        <p:nvSpPr>
          <p:cNvPr id="3" name="Title 2">
            <a:extLst>
              <a:ext uri="{FF2B5EF4-FFF2-40B4-BE49-F238E27FC236}">
                <a16:creationId xmlns:a16="http://schemas.microsoft.com/office/drawing/2014/main" id="{46345543-6C80-4992-AD7E-ED9FD786AD3D}"/>
              </a:ext>
            </a:extLst>
          </p:cNvPr>
          <p:cNvSpPr>
            <a:spLocks noGrp="1"/>
          </p:cNvSpPr>
          <p:nvPr>
            <p:ph type="title"/>
          </p:nvPr>
        </p:nvSpPr>
        <p:spPr/>
        <p:txBody>
          <a:bodyPr/>
          <a:lstStyle/>
          <a:p>
            <a:r>
              <a:rPr lang="en-US" dirty="0"/>
              <a:t>Using a surface</a:t>
            </a:r>
            <a:endParaRPr lang="en-IN" dirty="0"/>
          </a:p>
        </p:txBody>
      </p:sp>
    </p:spTree>
    <p:extLst>
      <p:ext uri="{BB962C8B-B14F-4D97-AF65-F5344CB8AC3E}">
        <p14:creationId xmlns:p14="http://schemas.microsoft.com/office/powerpoint/2010/main" val="353001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33704-FE1C-4CA9-B3F2-C9FB2143D15E}"/>
              </a:ext>
            </a:extLst>
          </p:cNvPr>
          <p:cNvPicPr>
            <a:picLocks noChangeAspect="1"/>
          </p:cNvPicPr>
          <p:nvPr/>
        </p:nvPicPr>
        <p:blipFill>
          <a:blip r:embed="rId2"/>
          <a:stretch>
            <a:fillRect/>
          </a:stretch>
        </p:blipFill>
        <p:spPr>
          <a:xfrm>
            <a:off x="310712" y="341585"/>
            <a:ext cx="6287157" cy="5177659"/>
          </a:xfrm>
          <a:prstGeom prst="rect">
            <a:avLst/>
          </a:prstGeom>
        </p:spPr>
      </p:pic>
      <p:sp>
        <p:nvSpPr>
          <p:cNvPr id="4" name="Content Placeholder 1">
            <a:extLst>
              <a:ext uri="{FF2B5EF4-FFF2-40B4-BE49-F238E27FC236}">
                <a16:creationId xmlns:a16="http://schemas.microsoft.com/office/drawing/2014/main" id="{DDCE9C53-D036-44C1-BF82-63090307E43F}"/>
              </a:ext>
            </a:extLst>
          </p:cNvPr>
          <p:cNvSpPr txBox="1">
            <a:spLocks/>
          </p:cNvSpPr>
          <p:nvPr/>
        </p:nvSpPr>
        <p:spPr>
          <a:xfrm>
            <a:off x="6392918" y="202697"/>
            <a:ext cx="5620406" cy="3450613"/>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57200" lvl="1" indent="0">
              <a:buNone/>
            </a:pPr>
            <a:r>
              <a:rPr lang="en-US" dirty="0"/>
              <a:t>On running the beside code you will get a blank screen because both the display surface and test surface are empty == both are black</a:t>
            </a:r>
          </a:p>
          <a:p>
            <a:pPr marL="457200" lvl="1" indent="0">
              <a:buNone/>
            </a:pPr>
            <a:r>
              <a:rPr lang="en-US" dirty="0"/>
              <a:t>So I fill the display surface with some color using the following code</a:t>
            </a:r>
            <a:endParaRPr lang="en-IN" dirty="0"/>
          </a:p>
        </p:txBody>
      </p:sp>
      <p:pic>
        <p:nvPicPr>
          <p:cNvPr id="6" name="Picture 5">
            <a:extLst>
              <a:ext uri="{FF2B5EF4-FFF2-40B4-BE49-F238E27FC236}">
                <a16:creationId xmlns:a16="http://schemas.microsoft.com/office/drawing/2014/main" id="{71169C77-8361-4EC4-AF70-C50251A06A23}"/>
              </a:ext>
            </a:extLst>
          </p:cNvPr>
          <p:cNvPicPr>
            <a:picLocks noChangeAspect="1"/>
          </p:cNvPicPr>
          <p:nvPr/>
        </p:nvPicPr>
        <p:blipFill>
          <a:blip r:embed="rId3"/>
          <a:stretch>
            <a:fillRect/>
          </a:stretch>
        </p:blipFill>
        <p:spPr>
          <a:xfrm>
            <a:off x="7292723" y="2149101"/>
            <a:ext cx="3820795" cy="3450614"/>
          </a:xfrm>
          <a:prstGeom prst="rect">
            <a:avLst/>
          </a:prstGeom>
        </p:spPr>
      </p:pic>
      <p:graphicFrame>
        <p:nvGraphicFramePr>
          <p:cNvPr id="7" name="Object 6">
            <a:extLst>
              <a:ext uri="{FF2B5EF4-FFF2-40B4-BE49-F238E27FC236}">
                <a16:creationId xmlns:a16="http://schemas.microsoft.com/office/drawing/2014/main" id="{6278D859-B57C-45DC-9706-CC8FAECD870B}"/>
              </a:ext>
            </a:extLst>
          </p:cNvPr>
          <p:cNvGraphicFramePr>
            <a:graphicFrameLocks noChangeAspect="1"/>
          </p:cNvGraphicFramePr>
          <p:nvPr>
            <p:extLst>
              <p:ext uri="{D42A27DB-BD31-4B8C-83A1-F6EECF244321}">
                <p14:modId xmlns:p14="http://schemas.microsoft.com/office/powerpoint/2010/main" val="2059386485"/>
              </p:ext>
            </p:extLst>
          </p:nvPr>
        </p:nvGraphicFramePr>
        <p:xfrm>
          <a:off x="5928777" y="5105860"/>
          <a:ext cx="579437" cy="481013"/>
        </p:xfrm>
        <a:graphic>
          <a:graphicData uri="http://schemas.openxmlformats.org/presentationml/2006/ole">
            <mc:AlternateContent xmlns:mc="http://schemas.openxmlformats.org/markup-compatibility/2006">
              <mc:Choice xmlns:v="urn:schemas-microsoft-com:vml" Requires="v">
                <p:oleObj name="Packager Shell Object" showAsIcon="1" r:id="rId4" imgW="579240" imgH="481320" progId="Package">
                  <p:embed/>
                </p:oleObj>
              </mc:Choice>
              <mc:Fallback>
                <p:oleObj name="Packager Shell Object" showAsIcon="1" r:id="rId4" imgW="579240" imgH="481320" progId="Package">
                  <p:embed/>
                  <p:pic>
                    <p:nvPicPr>
                      <p:cNvPr id="7" name="Object 6">
                        <a:extLst>
                          <a:ext uri="{FF2B5EF4-FFF2-40B4-BE49-F238E27FC236}">
                            <a16:creationId xmlns:a16="http://schemas.microsoft.com/office/drawing/2014/main" id="{6278D859-B57C-45DC-9706-CC8FAECD870B}"/>
                          </a:ext>
                        </a:extLst>
                      </p:cNvPr>
                      <p:cNvPicPr/>
                      <p:nvPr/>
                    </p:nvPicPr>
                    <p:blipFill>
                      <a:blip r:embed="rId5"/>
                      <a:stretch>
                        <a:fillRect/>
                      </a:stretch>
                    </p:blipFill>
                    <p:spPr>
                      <a:xfrm>
                        <a:off x="5928777" y="5105860"/>
                        <a:ext cx="579437" cy="481013"/>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8CDD9AE-7877-4CA6-A757-7AFFB7472BA4}"/>
              </a:ext>
            </a:extLst>
          </p:cNvPr>
          <p:cNvGraphicFramePr>
            <a:graphicFrameLocks noChangeAspect="1"/>
          </p:cNvGraphicFramePr>
          <p:nvPr>
            <p:extLst>
              <p:ext uri="{D42A27DB-BD31-4B8C-83A1-F6EECF244321}">
                <p14:modId xmlns:p14="http://schemas.microsoft.com/office/powerpoint/2010/main" val="1155925264"/>
              </p:ext>
            </p:extLst>
          </p:nvPr>
        </p:nvGraphicFramePr>
        <p:xfrm>
          <a:off x="10534081" y="5201435"/>
          <a:ext cx="579437" cy="481013"/>
        </p:xfrm>
        <a:graphic>
          <a:graphicData uri="http://schemas.openxmlformats.org/presentationml/2006/ole">
            <mc:AlternateContent xmlns:mc="http://schemas.openxmlformats.org/markup-compatibility/2006">
              <mc:Choice xmlns:v="urn:schemas-microsoft-com:vml" Requires="v">
                <p:oleObj name="Packager Shell Object" showAsIcon="1" r:id="rId6" imgW="579240" imgH="481320" progId="Package">
                  <p:embed/>
                </p:oleObj>
              </mc:Choice>
              <mc:Fallback>
                <p:oleObj name="Packager Shell Object" showAsIcon="1" r:id="rId6" imgW="579240" imgH="481320" progId="Package">
                  <p:embed/>
                  <p:pic>
                    <p:nvPicPr>
                      <p:cNvPr id="8" name="Object 7">
                        <a:extLst>
                          <a:ext uri="{FF2B5EF4-FFF2-40B4-BE49-F238E27FC236}">
                            <a16:creationId xmlns:a16="http://schemas.microsoft.com/office/drawing/2014/main" id="{08CDD9AE-7877-4CA6-A757-7AFFB7472BA4}"/>
                          </a:ext>
                        </a:extLst>
                      </p:cNvPr>
                      <p:cNvPicPr/>
                      <p:nvPr/>
                    </p:nvPicPr>
                    <p:blipFill>
                      <a:blip r:embed="rId7"/>
                      <a:stretch>
                        <a:fillRect/>
                      </a:stretch>
                    </p:blipFill>
                    <p:spPr>
                      <a:xfrm>
                        <a:off x="10534081" y="5201435"/>
                        <a:ext cx="579437" cy="481013"/>
                      </a:xfrm>
                      <a:prstGeom prst="rect">
                        <a:avLst/>
                      </a:prstGeom>
                    </p:spPr>
                  </p:pic>
                </p:oleObj>
              </mc:Fallback>
            </mc:AlternateContent>
          </a:graphicData>
        </a:graphic>
      </p:graphicFrame>
    </p:spTree>
    <p:extLst>
      <p:ext uri="{BB962C8B-B14F-4D97-AF65-F5344CB8AC3E}">
        <p14:creationId xmlns:p14="http://schemas.microsoft.com/office/powerpoint/2010/main" val="31863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17CED8-C48F-4210-96F4-0B037A7E5B49}"/>
              </a:ext>
            </a:extLst>
          </p:cNvPr>
          <p:cNvPicPr>
            <a:picLocks noGrp="1" noChangeAspect="1"/>
          </p:cNvPicPr>
          <p:nvPr>
            <p:ph idx="1"/>
          </p:nvPr>
        </p:nvPicPr>
        <p:blipFill>
          <a:blip r:embed="rId2"/>
          <a:stretch>
            <a:fillRect/>
          </a:stretch>
        </p:blipFill>
        <p:spPr>
          <a:xfrm>
            <a:off x="1294362" y="1938584"/>
            <a:ext cx="2741610" cy="3719698"/>
          </a:xfrm>
        </p:spPr>
      </p:pic>
      <p:sp>
        <p:nvSpPr>
          <p:cNvPr id="3" name="Title 2">
            <a:extLst>
              <a:ext uri="{FF2B5EF4-FFF2-40B4-BE49-F238E27FC236}">
                <a16:creationId xmlns:a16="http://schemas.microsoft.com/office/drawing/2014/main" id="{20565F96-2FA4-4FA9-A608-45B1401CD6ED}"/>
              </a:ext>
            </a:extLst>
          </p:cNvPr>
          <p:cNvSpPr>
            <a:spLocks noGrp="1"/>
          </p:cNvSpPr>
          <p:nvPr>
            <p:ph type="title"/>
          </p:nvPr>
        </p:nvSpPr>
        <p:spPr/>
        <p:txBody>
          <a:bodyPr/>
          <a:lstStyle/>
          <a:p>
            <a:r>
              <a:rPr lang="en-US" dirty="0"/>
              <a:t>Positioning in pygame</a:t>
            </a:r>
            <a:endParaRPr lang="en-IN" dirty="0"/>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756E053D-D38F-47F4-A779-AD720F256265}"/>
                  </a:ext>
                </a:extLst>
              </p14:cNvPr>
              <p14:cNvContentPartPr/>
              <p14:nvPr/>
            </p14:nvContentPartPr>
            <p14:xfrm>
              <a:off x="1279750" y="2176932"/>
              <a:ext cx="360" cy="3621960"/>
            </p14:xfrm>
          </p:contentPart>
        </mc:Choice>
        <mc:Fallback xmlns="">
          <p:pic>
            <p:nvPicPr>
              <p:cNvPr id="14" name="Ink 13">
                <a:extLst>
                  <a:ext uri="{FF2B5EF4-FFF2-40B4-BE49-F238E27FC236}">
                    <a16:creationId xmlns:a16="http://schemas.microsoft.com/office/drawing/2014/main" id="{756E053D-D38F-47F4-A779-AD720F256265}"/>
                  </a:ext>
                </a:extLst>
              </p:cNvPr>
              <p:cNvPicPr/>
              <p:nvPr/>
            </p:nvPicPr>
            <p:blipFill>
              <a:blip r:embed="rId4"/>
              <a:stretch>
                <a:fillRect/>
              </a:stretch>
            </p:blipFill>
            <p:spPr>
              <a:xfrm>
                <a:off x="1270750" y="2168292"/>
                <a:ext cx="18000" cy="363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9346F9C-8C8B-410F-B396-51586A9943A9}"/>
                  </a:ext>
                </a:extLst>
              </p14:cNvPr>
              <p14:cNvContentPartPr/>
              <p14:nvPr/>
            </p14:nvContentPartPr>
            <p14:xfrm>
              <a:off x="1289830" y="2170812"/>
              <a:ext cx="23760" cy="360"/>
            </p14:xfrm>
          </p:contentPart>
        </mc:Choice>
        <mc:Fallback xmlns="">
          <p:pic>
            <p:nvPicPr>
              <p:cNvPr id="7" name="Ink 6">
                <a:extLst>
                  <a:ext uri="{FF2B5EF4-FFF2-40B4-BE49-F238E27FC236}">
                    <a16:creationId xmlns:a16="http://schemas.microsoft.com/office/drawing/2014/main" id="{59346F9C-8C8B-410F-B396-51586A9943A9}"/>
                  </a:ext>
                </a:extLst>
              </p:cNvPr>
              <p:cNvPicPr/>
              <p:nvPr/>
            </p:nvPicPr>
            <p:blipFill>
              <a:blip r:embed="rId6"/>
              <a:stretch>
                <a:fillRect/>
              </a:stretch>
            </p:blipFill>
            <p:spPr>
              <a:xfrm>
                <a:off x="1281190" y="2162172"/>
                <a:ext cx="41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7A5898A0-D3F9-45C9-8731-DAD9A44F020B}"/>
                  </a:ext>
                </a:extLst>
              </p14:cNvPr>
              <p14:cNvContentPartPr/>
              <p14:nvPr/>
            </p14:nvContentPartPr>
            <p14:xfrm>
              <a:off x="1288390" y="2170812"/>
              <a:ext cx="9000" cy="360"/>
            </p14:xfrm>
          </p:contentPart>
        </mc:Choice>
        <mc:Fallback xmlns="">
          <p:pic>
            <p:nvPicPr>
              <p:cNvPr id="8" name="Ink 7">
                <a:extLst>
                  <a:ext uri="{FF2B5EF4-FFF2-40B4-BE49-F238E27FC236}">
                    <a16:creationId xmlns:a16="http://schemas.microsoft.com/office/drawing/2014/main" id="{7A5898A0-D3F9-45C9-8731-DAD9A44F020B}"/>
                  </a:ext>
                </a:extLst>
              </p:cNvPr>
              <p:cNvPicPr/>
              <p:nvPr/>
            </p:nvPicPr>
            <p:blipFill>
              <a:blip r:embed="rId8"/>
              <a:stretch>
                <a:fillRect/>
              </a:stretch>
            </p:blipFill>
            <p:spPr>
              <a:xfrm>
                <a:off x="1279750" y="2162172"/>
                <a:ext cx="2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D90EFF7-F3D7-4886-B195-7D3424019EAA}"/>
                  </a:ext>
                </a:extLst>
              </p14:cNvPr>
              <p14:cNvContentPartPr/>
              <p14:nvPr/>
            </p14:nvContentPartPr>
            <p14:xfrm>
              <a:off x="1285870" y="2170812"/>
              <a:ext cx="360" cy="360"/>
            </p14:xfrm>
          </p:contentPart>
        </mc:Choice>
        <mc:Fallback xmlns="">
          <p:pic>
            <p:nvPicPr>
              <p:cNvPr id="10" name="Ink 9">
                <a:extLst>
                  <a:ext uri="{FF2B5EF4-FFF2-40B4-BE49-F238E27FC236}">
                    <a16:creationId xmlns:a16="http://schemas.microsoft.com/office/drawing/2014/main" id="{7D90EFF7-F3D7-4886-B195-7D3424019EAA}"/>
                  </a:ext>
                </a:extLst>
              </p:cNvPr>
              <p:cNvPicPr/>
              <p:nvPr/>
            </p:nvPicPr>
            <p:blipFill>
              <a:blip r:embed="rId10"/>
              <a:stretch>
                <a:fillRect/>
              </a:stretch>
            </p:blipFill>
            <p:spPr>
              <a:xfrm>
                <a:off x="1277230" y="216217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148DF5B5-AD13-4F0C-BA5A-8B5F661E4991}"/>
                  </a:ext>
                </a:extLst>
              </p14:cNvPr>
              <p14:cNvContentPartPr/>
              <p14:nvPr/>
            </p14:nvContentPartPr>
            <p14:xfrm>
              <a:off x="1289830" y="2170812"/>
              <a:ext cx="360" cy="360"/>
            </p14:xfrm>
          </p:contentPart>
        </mc:Choice>
        <mc:Fallback xmlns="">
          <p:pic>
            <p:nvPicPr>
              <p:cNvPr id="11" name="Ink 10">
                <a:extLst>
                  <a:ext uri="{FF2B5EF4-FFF2-40B4-BE49-F238E27FC236}">
                    <a16:creationId xmlns:a16="http://schemas.microsoft.com/office/drawing/2014/main" id="{148DF5B5-AD13-4F0C-BA5A-8B5F661E4991}"/>
                  </a:ext>
                </a:extLst>
              </p:cNvPr>
              <p:cNvPicPr/>
              <p:nvPr/>
            </p:nvPicPr>
            <p:blipFill>
              <a:blip r:embed="rId10"/>
              <a:stretch>
                <a:fillRect/>
              </a:stretch>
            </p:blipFill>
            <p:spPr>
              <a:xfrm>
                <a:off x="1281190" y="216217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9AE694B-73C5-45A3-B5CF-C2BA364B05C7}"/>
                  </a:ext>
                </a:extLst>
              </p14:cNvPr>
              <p14:cNvContentPartPr/>
              <p14:nvPr/>
            </p14:nvContentPartPr>
            <p14:xfrm>
              <a:off x="1282630" y="2170812"/>
              <a:ext cx="3339720" cy="360"/>
            </p14:xfrm>
          </p:contentPart>
        </mc:Choice>
        <mc:Fallback xmlns="">
          <p:pic>
            <p:nvPicPr>
              <p:cNvPr id="12" name="Ink 11">
                <a:extLst>
                  <a:ext uri="{FF2B5EF4-FFF2-40B4-BE49-F238E27FC236}">
                    <a16:creationId xmlns:a16="http://schemas.microsoft.com/office/drawing/2014/main" id="{C9AE694B-73C5-45A3-B5CF-C2BA364B05C7}"/>
                  </a:ext>
                </a:extLst>
              </p:cNvPr>
              <p:cNvPicPr/>
              <p:nvPr/>
            </p:nvPicPr>
            <p:blipFill>
              <a:blip r:embed="rId13"/>
              <a:stretch>
                <a:fillRect/>
              </a:stretch>
            </p:blipFill>
            <p:spPr>
              <a:xfrm>
                <a:off x="1273630" y="2162172"/>
                <a:ext cx="335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182E97FC-0E09-4480-B92F-B46CCE9472E3}"/>
                  </a:ext>
                </a:extLst>
              </p14:cNvPr>
              <p14:cNvContentPartPr/>
              <p14:nvPr/>
            </p14:nvContentPartPr>
            <p14:xfrm>
              <a:off x="829390" y="2110034"/>
              <a:ext cx="68760" cy="90000"/>
            </p14:xfrm>
          </p:contentPart>
        </mc:Choice>
        <mc:Fallback xmlns="">
          <p:pic>
            <p:nvPicPr>
              <p:cNvPr id="26" name="Ink 25">
                <a:extLst>
                  <a:ext uri="{FF2B5EF4-FFF2-40B4-BE49-F238E27FC236}">
                    <a16:creationId xmlns:a16="http://schemas.microsoft.com/office/drawing/2014/main" id="{182E97FC-0E09-4480-B92F-B46CCE9472E3}"/>
                  </a:ext>
                </a:extLst>
              </p:cNvPr>
              <p:cNvPicPr/>
              <p:nvPr/>
            </p:nvPicPr>
            <p:blipFill>
              <a:blip r:embed="rId15"/>
              <a:stretch>
                <a:fillRect/>
              </a:stretch>
            </p:blipFill>
            <p:spPr>
              <a:xfrm>
                <a:off x="820390" y="2101394"/>
                <a:ext cx="864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21579426-6443-418E-A5E5-9C85ED52A513}"/>
                  </a:ext>
                </a:extLst>
              </p14:cNvPr>
              <p14:cNvContentPartPr/>
              <p14:nvPr/>
            </p14:nvContentPartPr>
            <p14:xfrm>
              <a:off x="896710" y="2176634"/>
              <a:ext cx="35640" cy="81720"/>
            </p14:xfrm>
          </p:contentPart>
        </mc:Choice>
        <mc:Fallback xmlns="">
          <p:pic>
            <p:nvPicPr>
              <p:cNvPr id="27" name="Ink 26">
                <a:extLst>
                  <a:ext uri="{FF2B5EF4-FFF2-40B4-BE49-F238E27FC236}">
                    <a16:creationId xmlns:a16="http://schemas.microsoft.com/office/drawing/2014/main" id="{21579426-6443-418E-A5E5-9C85ED52A513}"/>
                  </a:ext>
                </a:extLst>
              </p:cNvPr>
              <p:cNvPicPr/>
              <p:nvPr/>
            </p:nvPicPr>
            <p:blipFill>
              <a:blip r:embed="rId17"/>
              <a:stretch>
                <a:fillRect/>
              </a:stretch>
            </p:blipFill>
            <p:spPr>
              <a:xfrm>
                <a:off x="887710" y="2167634"/>
                <a:ext cx="532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E38138E8-47F1-4480-9B5B-8EF1692324CE}"/>
                  </a:ext>
                </a:extLst>
              </p14:cNvPr>
              <p14:cNvContentPartPr/>
              <p14:nvPr/>
            </p14:nvContentPartPr>
            <p14:xfrm>
              <a:off x="1000390" y="2113274"/>
              <a:ext cx="83880" cy="84240"/>
            </p14:xfrm>
          </p:contentPart>
        </mc:Choice>
        <mc:Fallback xmlns="">
          <p:pic>
            <p:nvPicPr>
              <p:cNvPr id="28" name="Ink 27">
                <a:extLst>
                  <a:ext uri="{FF2B5EF4-FFF2-40B4-BE49-F238E27FC236}">
                    <a16:creationId xmlns:a16="http://schemas.microsoft.com/office/drawing/2014/main" id="{E38138E8-47F1-4480-9B5B-8EF1692324CE}"/>
                  </a:ext>
                </a:extLst>
              </p:cNvPr>
              <p:cNvPicPr/>
              <p:nvPr/>
            </p:nvPicPr>
            <p:blipFill>
              <a:blip r:embed="rId19"/>
              <a:stretch>
                <a:fillRect/>
              </a:stretch>
            </p:blipFill>
            <p:spPr>
              <a:xfrm>
                <a:off x="991750" y="2104634"/>
                <a:ext cx="1015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0548813F-5D54-4AE5-88C6-23ABC110193B}"/>
                  </a:ext>
                </a:extLst>
              </p14:cNvPr>
              <p14:cNvContentPartPr/>
              <p14:nvPr/>
            </p14:nvContentPartPr>
            <p14:xfrm>
              <a:off x="743710" y="2070434"/>
              <a:ext cx="151200" cy="170280"/>
            </p14:xfrm>
          </p:contentPart>
        </mc:Choice>
        <mc:Fallback xmlns="">
          <p:pic>
            <p:nvPicPr>
              <p:cNvPr id="29" name="Ink 28">
                <a:extLst>
                  <a:ext uri="{FF2B5EF4-FFF2-40B4-BE49-F238E27FC236}">
                    <a16:creationId xmlns:a16="http://schemas.microsoft.com/office/drawing/2014/main" id="{0548813F-5D54-4AE5-88C6-23ABC110193B}"/>
                  </a:ext>
                </a:extLst>
              </p:cNvPr>
              <p:cNvPicPr/>
              <p:nvPr/>
            </p:nvPicPr>
            <p:blipFill>
              <a:blip r:embed="rId21"/>
              <a:stretch>
                <a:fillRect/>
              </a:stretch>
            </p:blipFill>
            <p:spPr>
              <a:xfrm>
                <a:off x="735070" y="2061434"/>
                <a:ext cx="168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573E0938-60B4-4BD9-BB95-1657946EA00A}"/>
                  </a:ext>
                </a:extLst>
              </p14:cNvPr>
              <p14:cNvContentPartPr/>
              <p14:nvPr/>
            </p14:nvContentPartPr>
            <p14:xfrm>
              <a:off x="1051510" y="2026874"/>
              <a:ext cx="1440" cy="12240"/>
            </p14:xfrm>
          </p:contentPart>
        </mc:Choice>
        <mc:Fallback xmlns="">
          <p:pic>
            <p:nvPicPr>
              <p:cNvPr id="30" name="Ink 29">
                <a:extLst>
                  <a:ext uri="{FF2B5EF4-FFF2-40B4-BE49-F238E27FC236}">
                    <a16:creationId xmlns:a16="http://schemas.microsoft.com/office/drawing/2014/main" id="{573E0938-60B4-4BD9-BB95-1657946EA00A}"/>
                  </a:ext>
                </a:extLst>
              </p:cNvPr>
              <p:cNvPicPr/>
              <p:nvPr/>
            </p:nvPicPr>
            <p:blipFill>
              <a:blip r:embed="rId23"/>
              <a:stretch>
                <a:fillRect/>
              </a:stretch>
            </p:blipFill>
            <p:spPr>
              <a:xfrm>
                <a:off x="1042510" y="2017874"/>
                <a:ext cx="19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C78FCE01-6B32-4FFB-A12A-76F9AA7DC37E}"/>
                  </a:ext>
                </a:extLst>
              </p14:cNvPr>
              <p14:cNvContentPartPr/>
              <p14:nvPr/>
            </p14:nvContentPartPr>
            <p14:xfrm>
              <a:off x="1046110" y="2003474"/>
              <a:ext cx="82440" cy="295920"/>
            </p14:xfrm>
          </p:contentPart>
        </mc:Choice>
        <mc:Fallback xmlns="">
          <p:pic>
            <p:nvPicPr>
              <p:cNvPr id="31" name="Ink 30">
                <a:extLst>
                  <a:ext uri="{FF2B5EF4-FFF2-40B4-BE49-F238E27FC236}">
                    <a16:creationId xmlns:a16="http://schemas.microsoft.com/office/drawing/2014/main" id="{C78FCE01-6B32-4FFB-A12A-76F9AA7DC37E}"/>
                  </a:ext>
                </a:extLst>
              </p:cNvPr>
              <p:cNvPicPr/>
              <p:nvPr/>
            </p:nvPicPr>
            <p:blipFill>
              <a:blip r:embed="rId25"/>
              <a:stretch>
                <a:fillRect/>
              </a:stretch>
            </p:blipFill>
            <p:spPr>
              <a:xfrm>
                <a:off x="1037110" y="1994474"/>
                <a:ext cx="100080" cy="313560"/>
              </a:xfrm>
              <a:prstGeom prst="rect">
                <a:avLst/>
              </a:prstGeom>
            </p:spPr>
          </p:pic>
        </mc:Fallback>
      </mc:AlternateContent>
      <p:grpSp>
        <p:nvGrpSpPr>
          <p:cNvPr id="46" name="Group 45">
            <a:extLst>
              <a:ext uri="{FF2B5EF4-FFF2-40B4-BE49-F238E27FC236}">
                <a16:creationId xmlns:a16="http://schemas.microsoft.com/office/drawing/2014/main" id="{73047BB6-151C-48C0-96E2-6A0C6508F5CF}"/>
              </a:ext>
            </a:extLst>
          </p:cNvPr>
          <p:cNvGrpSpPr/>
          <p:nvPr/>
        </p:nvGrpSpPr>
        <p:grpSpPr>
          <a:xfrm>
            <a:off x="1717510" y="3862874"/>
            <a:ext cx="825840" cy="330120"/>
            <a:chOff x="1717510" y="3862874"/>
            <a:chExt cx="825840" cy="330120"/>
          </a:xfrm>
        </p:grpSpPr>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53730A01-AE92-4CEC-8109-99858BD82F5E}"/>
                    </a:ext>
                  </a:extLst>
                </p14:cNvPr>
                <p14:cNvContentPartPr/>
                <p14:nvPr/>
              </p14:nvContentPartPr>
              <p14:xfrm>
                <a:off x="1777630" y="3927314"/>
                <a:ext cx="99720" cy="129240"/>
              </p14:xfrm>
            </p:contentPart>
          </mc:Choice>
          <mc:Fallback xmlns="">
            <p:pic>
              <p:nvPicPr>
                <p:cNvPr id="33" name="Ink 32">
                  <a:extLst>
                    <a:ext uri="{FF2B5EF4-FFF2-40B4-BE49-F238E27FC236}">
                      <a16:creationId xmlns:a16="http://schemas.microsoft.com/office/drawing/2014/main" id="{53730A01-AE92-4CEC-8109-99858BD82F5E}"/>
                    </a:ext>
                  </a:extLst>
                </p:cNvPr>
                <p:cNvPicPr/>
                <p:nvPr/>
              </p:nvPicPr>
              <p:blipFill>
                <a:blip r:embed="rId27"/>
                <a:stretch>
                  <a:fillRect/>
                </a:stretch>
              </p:blipFill>
              <p:spPr>
                <a:xfrm>
                  <a:off x="1768990" y="3918674"/>
                  <a:ext cx="1173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05683D1D-7B3E-4F68-A55D-C6E56CF98870}"/>
                    </a:ext>
                  </a:extLst>
                </p14:cNvPr>
                <p14:cNvContentPartPr/>
                <p14:nvPr/>
              </p14:nvContentPartPr>
              <p14:xfrm>
                <a:off x="1914790" y="3997154"/>
                <a:ext cx="5400" cy="11160"/>
              </p14:xfrm>
            </p:contentPart>
          </mc:Choice>
          <mc:Fallback xmlns="">
            <p:pic>
              <p:nvPicPr>
                <p:cNvPr id="34" name="Ink 33">
                  <a:extLst>
                    <a:ext uri="{FF2B5EF4-FFF2-40B4-BE49-F238E27FC236}">
                      <a16:creationId xmlns:a16="http://schemas.microsoft.com/office/drawing/2014/main" id="{05683D1D-7B3E-4F68-A55D-C6E56CF98870}"/>
                    </a:ext>
                  </a:extLst>
                </p:cNvPr>
                <p:cNvPicPr/>
                <p:nvPr/>
              </p:nvPicPr>
              <p:blipFill>
                <a:blip r:embed="rId29"/>
                <a:stretch>
                  <a:fillRect/>
                </a:stretch>
              </p:blipFill>
              <p:spPr>
                <a:xfrm>
                  <a:off x="1906150" y="3988154"/>
                  <a:ext cx="23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DBA51C1B-203E-4080-B4B0-E22408DA04B5}"/>
                    </a:ext>
                  </a:extLst>
                </p14:cNvPr>
                <p14:cNvContentPartPr/>
                <p14:nvPr/>
              </p14:nvContentPartPr>
              <p14:xfrm>
                <a:off x="1900390" y="3940634"/>
                <a:ext cx="78120" cy="102600"/>
              </p14:xfrm>
            </p:contentPart>
          </mc:Choice>
          <mc:Fallback xmlns="">
            <p:pic>
              <p:nvPicPr>
                <p:cNvPr id="35" name="Ink 34">
                  <a:extLst>
                    <a:ext uri="{FF2B5EF4-FFF2-40B4-BE49-F238E27FC236}">
                      <a16:creationId xmlns:a16="http://schemas.microsoft.com/office/drawing/2014/main" id="{DBA51C1B-203E-4080-B4B0-E22408DA04B5}"/>
                    </a:ext>
                  </a:extLst>
                </p:cNvPr>
                <p:cNvPicPr/>
                <p:nvPr/>
              </p:nvPicPr>
              <p:blipFill>
                <a:blip r:embed="rId31"/>
                <a:stretch>
                  <a:fillRect/>
                </a:stretch>
              </p:blipFill>
              <p:spPr>
                <a:xfrm>
                  <a:off x="1891390" y="3931994"/>
                  <a:ext cx="95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5D78D70E-3838-42C8-BFCA-04F10418F0C9}"/>
                    </a:ext>
                  </a:extLst>
                </p14:cNvPr>
                <p14:cNvContentPartPr/>
                <p14:nvPr/>
              </p14:nvContentPartPr>
              <p14:xfrm>
                <a:off x="2001910" y="3938834"/>
                <a:ext cx="84960" cy="110520"/>
              </p14:xfrm>
            </p:contentPart>
          </mc:Choice>
          <mc:Fallback xmlns="">
            <p:pic>
              <p:nvPicPr>
                <p:cNvPr id="36" name="Ink 35">
                  <a:extLst>
                    <a:ext uri="{FF2B5EF4-FFF2-40B4-BE49-F238E27FC236}">
                      <a16:creationId xmlns:a16="http://schemas.microsoft.com/office/drawing/2014/main" id="{5D78D70E-3838-42C8-BFCA-04F10418F0C9}"/>
                    </a:ext>
                  </a:extLst>
                </p:cNvPr>
                <p:cNvPicPr/>
                <p:nvPr/>
              </p:nvPicPr>
              <p:blipFill>
                <a:blip r:embed="rId33"/>
                <a:stretch>
                  <a:fillRect/>
                </a:stretch>
              </p:blipFill>
              <p:spPr>
                <a:xfrm>
                  <a:off x="1993270" y="3929834"/>
                  <a:ext cx="1026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Ink 36">
                  <a:extLst>
                    <a:ext uri="{FF2B5EF4-FFF2-40B4-BE49-F238E27FC236}">
                      <a16:creationId xmlns:a16="http://schemas.microsoft.com/office/drawing/2014/main" id="{B6C0534A-A0AA-4833-B508-72FEACC2AD90}"/>
                    </a:ext>
                  </a:extLst>
                </p14:cNvPr>
                <p14:cNvContentPartPr/>
                <p14:nvPr/>
              </p14:nvContentPartPr>
              <p14:xfrm>
                <a:off x="2065630" y="4052234"/>
                <a:ext cx="50040" cy="68400"/>
              </p14:xfrm>
            </p:contentPart>
          </mc:Choice>
          <mc:Fallback xmlns="">
            <p:pic>
              <p:nvPicPr>
                <p:cNvPr id="37" name="Ink 36">
                  <a:extLst>
                    <a:ext uri="{FF2B5EF4-FFF2-40B4-BE49-F238E27FC236}">
                      <a16:creationId xmlns:a16="http://schemas.microsoft.com/office/drawing/2014/main" id="{B6C0534A-A0AA-4833-B508-72FEACC2AD90}"/>
                    </a:ext>
                  </a:extLst>
                </p:cNvPr>
                <p:cNvPicPr/>
                <p:nvPr/>
              </p:nvPicPr>
              <p:blipFill>
                <a:blip r:embed="rId35"/>
                <a:stretch>
                  <a:fillRect/>
                </a:stretch>
              </p:blipFill>
              <p:spPr>
                <a:xfrm>
                  <a:off x="2056990" y="4043594"/>
                  <a:ext cx="676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13BF131A-CADA-4616-8829-0176F2DE9191}"/>
                    </a:ext>
                  </a:extLst>
                </p14:cNvPr>
                <p14:cNvContentPartPr/>
                <p14:nvPr/>
              </p14:nvContentPartPr>
              <p14:xfrm>
                <a:off x="2194870" y="3962594"/>
                <a:ext cx="3240" cy="19080"/>
              </p14:xfrm>
            </p:contentPart>
          </mc:Choice>
          <mc:Fallback xmlns="">
            <p:pic>
              <p:nvPicPr>
                <p:cNvPr id="38" name="Ink 37">
                  <a:extLst>
                    <a:ext uri="{FF2B5EF4-FFF2-40B4-BE49-F238E27FC236}">
                      <a16:creationId xmlns:a16="http://schemas.microsoft.com/office/drawing/2014/main" id="{13BF131A-CADA-4616-8829-0176F2DE9191}"/>
                    </a:ext>
                  </a:extLst>
                </p:cNvPr>
                <p:cNvPicPr/>
                <p:nvPr/>
              </p:nvPicPr>
              <p:blipFill>
                <a:blip r:embed="rId37"/>
                <a:stretch>
                  <a:fillRect/>
                </a:stretch>
              </p:blipFill>
              <p:spPr>
                <a:xfrm>
                  <a:off x="2186230" y="3953954"/>
                  <a:ext cx="20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B5FDFC93-D3D1-4BEC-9932-1DB8AB81BF67}"/>
                    </a:ext>
                  </a:extLst>
                </p14:cNvPr>
                <p14:cNvContentPartPr/>
                <p14:nvPr/>
              </p14:nvContentPartPr>
              <p14:xfrm>
                <a:off x="2162470" y="3951434"/>
                <a:ext cx="113760" cy="113400"/>
              </p14:xfrm>
            </p:contentPart>
          </mc:Choice>
          <mc:Fallback xmlns="">
            <p:pic>
              <p:nvPicPr>
                <p:cNvPr id="39" name="Ink 38">
                  <a:extLst>
                    <a:ext uri="{FF2B5EF4-FFF2-40B4-BE49-F238E27FC236}">
                      <a16:creationId xmlns:a16="http://schemas.microsoft.com/office/drawing/2014/main" id="{B5FDFC93-D3D1-4BEC-9932-1DB8AB81BF67}"/>
                    </a:ext>
                  </a:extLst>
                </p:cNvPr>
                <p:cNvPicPr/>
                <p:nvPr/>
              </p:nvPicPr>
              <p:blipFill>
                <a:blip r:embed="rId39"/>
                <a:stretch>
                  <a:fillRect/>
                </a:stretch>
              </p:blipFill>
              <p:spPr>
                <a:xfrm>
                  <a:off x="2153470" y="3942794"/>
                  <a:ext cx="1314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DF21CDF5-3FCE-4A2C-9936-432DF84BBCA6}"/>
                    </a:ext>
                  </a:extLst>
                </p14:cNvPr>
                <p14:cNvContentPartPr/>
                <p14:nvPr/>
              </p14:nvContentPartPr>
              <p14:xfrm>
                <a:off x="2271910" y="3966914"/>
                <a:ext cx="68040" cy="108720"/>
              </p14:xfrm>
            </p:contentPart>
          </mc:Choice>
          <mc:Fallback xmlns="">
            <p:pic>
              <p:nvPicPr>
                <p:cNvPr id="40" name="Ink 39">
                  <a:extLst>
                    <a:ext uri="{FF2B5EF4-FFF2-40B4-BE49-F238E27FC236}">
                      <a16:creationId xmlns:a16="http://schemas.microsoft.com/office/drawing/2014/main" id="{DF21CDF5-3FCE-4A2C-9936-432DF84BBCA6}"/>
                    </a:ext>
                  </a:extLst>
                </p:cNvPr>
                <p:cNvPicPr/>
                <p:nvPr/>
              </p:nvPicPr>
              <p:blipFill>
                <a:blip r:embed="rId41"/>
                <a:stretch>
                  <a:fillRect/>
                </a:stretch>
              </p:blipFill>
              <p:spPr>
                <a:xfrm>
                  <a:off x="2262910" y="3958274"/>
                  <a:ext cx="856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Ink 40">
                  <a:extLst>
                    <a:ext uri="{FF2B5EF4-FFF2-40B4-BE49-F238E27FC236}">
                      <a16:creationId xmlns:a16="http://schemas.microsoft.com/office/drawing/2014/main" id="{D3573879-FEE2-4DF8-8B38-76146A6A81DB}"/>
                    </a:ext>
                  </a:extLst>
                </p14:cNvPr>
                <p14:cNvContentPartPr/>
                <p14:nvPr/>
              </p14:nvContentPartPr>
              <p14:xfrm>
                <a:off x="2288110" y="3962234"/>
                <a:ext cx="105120" cy="37440"/>
              </p14:xfrm>
            </p:contentPart>
          </mc:Choice>
          <mc:Fallback xmlns="">
            <p:pic>
              <p:nvPicPr>
                <p:cNvPr id="41" name="Ink 40">
                  <a:extLst>
                    <a:ext uri="{FF2B5EF4-FFF2-40B4-BE49-F238E27FC236}">
                      <a16:creationId xmlns:a16="http://schemas.microsoft.com/office/drawing/2014/main" id="{D3573879-FEE2-4DF8-8B38-76146A6A81DB}"/>
                    </a:ext>
                  </a:extLst>
                </p:cNvPr>
                <p:cNvPicPr/>
                <p:nvPr/>
              </p:nvPicPr>
              <p:blipFill>
                <a:blip r:embed="rId43"/>
                <a:stretch>
                  <a:fillRect/>
                </a:stretch>
              </p:blipFill>
              <p:spPr>
                <a:xfrm>
                  <a:off x="2279110" y="3953594"/>
                  <a:ext cx="1227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Ink 41">
                  <a:extLst>
                    <a:ext uri="{FF2B5EF4-FFF2-40B4-BE49-F238E27FC236}">
                      <a16:creationId xmlns:a16="http://schemas.microsoft.com/office/drawing/2014/main" id="{6B2980A0-7B08-4984-B540-BF12FE50ADDD}"/>
                    </a:ext>
                  </a:extLst>
                </p14:cNvPr>
                <p14:cNvContentPartPr/>
                <p14:nvPr/>
              </p14:nvContentPartPr>
              <p14:xfrm>
                <a:off x="2400070" y="3963674"/>
                <a:ext cx="91080" cy="110160"/>
              </p14:xfrm>
            </p:contentPart>
          </mc:Choice>
          <mc:Fallback xmlns="">
            <p:pic>
              <p:nvPicPr>
                <p:cNvPr id="42" name="Ink 41">
                  <a:extLst>
                    <a:ext uri="{FF2B5EF4-FFF2-40B4-BE49-F238E27FC236}">
                      <a16:creationId xmlns:a16="http://schemas.microsoft.com/office/drawing/2014/main" id="{6B2980A0-7B08-4984-B540-BF12FE50ADDD}"/>
                    </a:ext>
                  </a:extLst>
                </p:cNvPr>
                <p:cNvPicPr/>
                <p:nvPr/>
              </p:nvPicPr>
              <p:blipFill>
                <a:blip r:embed="rId45"/>
                <a:stretch>
                  <a:fillRect/>
                </a:stretch>
              </p:blipFill>
              <p:spPr>
                <a:xfrm>
                  <a:off x="2391070" y="3955034"/>
                  <a:ext cx="108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5F4BD594-FE7D-4B78-AAEE-8FD323860D86}"/>
                    </a:ext>
                  </a:extLst>
                </p14:cNvPr>
                <p14:cNvContentPartPr/>
                <p14:nvPr/>
              </p14:nvContentPartPr>
              <p14:xfrm>
                <a:off x="1761070" y="3893114"/>
                <a:ext cx="20520" cy="360"/>
              </p14:xfrm>
            </p:contentPart>
          </mc:Choice>
          <mc:Fallback xmlns="">
            <p:pic>
              <p:nvPicPr>
                <p:cNvPr id="43" name="Ink 42">
                  <a:extLst>
                    <a:ext uri="{FF2B5EF4-FFF2-40B4-BE49-F238E27FC236}">
                      <a16:creationId xmlns:a16="http://schemas.microsoft.com/office/drawing/2014/main" id="{5F4BD594-FE7D-4B78-AAEE-8FD323860D86}"/>
                    </a:ext>
                  </a:extLst>
                </p:cNvPr>
                <p:cNvPicPr/>
                <p:nvPr/>
              </p:nvPicPr>
              <p:blipFill>
                <a:blip r:embed="rId6"/>
                <a:stretch>
                  <a:fillRect/>
                </a:stretch>
              </p:blipFill>
              <p:spPr>
                <a:xfrm>
                  <a:off x="1752070" y="3884474"/>
                  <a:ext cx="38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Ink 43">
                  <a:extLst>
                    <a:ext uri="{FF2B5EF4-FFF2-40B4-BE49-F238E27FC236}">
                      <a16:creationId xmlns:a16="http://schemas.microsoft.com/office/drawing/2014/main" id="{43E9C409-8DED-47B0-A798-83C4CFAE86E7}"/>
                    </a:ext>
                  </a:extLst>
                </p14:cNvPr>
                <p14:cNvContentPartPr/>
                <p14:nvPr/>
              </p14:nvContentPartPr>
              <p14:xfrm>
                <a:off x="1717510" y="3862874"/>
                <a:ext cx="139680" cy="330120"/>
              </p14:xfrm>
            </p:contentPart>
          </mc:Choice>
          <mc:Fallback xmlns="">
            <p:pic>
              <p:nvPicPr>
                <p:cNvPr id="44" name="Ink 43">
                  <a:extLst>
                    <a:ext uri="{FF2B5EF4-FFF2-40B4-BE49-F238E27FC236}">
                      <a16:creationId xmlns:a16="http://schemas.microsoft.com/office/drawing/2014/main" id="{43E9C409-8DED-47B0-A798-83C4CFAE86E7}"/>
                    </a:ext>
                  </a:extLst>
                </p:cNvPr>
                <p:cNvPicPr/>
                <p:nvPr/>
              </p:nvPicPr>
              <p:blipFill>
                <a:blip r:embed="rId48"/>
                <a:stretch>
                  <a:fillRect/>
                </a:stretch>
              </p:blipFill>
              <p:spPr>
                <a:xfrm>
                  <a:off x="1708510" y="3854234"/>
                  <a:ext cx="1573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771B9480-1D8D-442A-B0E1-A72B10BA6443}"/>
                    </a:ext>
                  </a:extLst>
                </p14:cNvPr>
                <p14:cNvContentPartPr/>
                <p14:nvPr/>
              </p14:nvContentPartPr>
              <p14:xfrm>
                <a:off x="2471350" y="3908234"/>
                <a:ext cx="72000" cy="225360"/>
              </p14:xfrm>
            </p:contentPart>
          </mc:Choice>
          <mc:Fallback xmlns="">
            <p:pic>
              <p:nvPicPr>
                <p:cNvPr id="45" name="Ink 44">
                  <a:extLst>
                    <a:ext uri="{FF2B5EF4-FFF2-40B4-BE49-F238E27FC236}">
                      <a16:creationId xmlns:a16="http://schemas.microsoft.com/office/drawing/2014/main" id="{771B9480-1D8D-442A-B0E1-A72B10BA6443}"/>
                    </a:ext>
                  </a:extLst>
                </p:cNvPr>
                <p:cNvPicPr/>
                <p:nvPr/>
              </p:nvPicPr>
              <p:blipFill>
                <a:blip r:embed="rId50"/>
                <a:stretch>
                  <a:fillRect/>
                </a:stretch>
              </p:blipFill>
              <p:spPr>
                <a:xfrm>
                  <a:off x="2462350" y="3899594"/>
                  <a:ext cx="89640" cy="243000"/>
                </a:xfrm>
                <a:prstGeom prst="rect">
                  <a:avLst/>
                </a:prstGeom>
              </p:spPr>
            </p:pic>
          </mc:Fallback>
        </mc:AlternateContent>
      </p:grpSp>
      <p:grpSp>
        <p:nvGrpSpPr>
          <p:cNvPr id="67" name="Group 66">
            <a:extLst>
              <a:ext uri="{FF2B5EF4-FFF2-40B4-BE49-F238E27FC236}">
                <a16:creationId xmlns:a16="http://schemas.microsoft.com/office/drawing/2014/main" id="{5C0793F2-7C0E-4996-868E-DFAEE5203B11}"/>
              </a:ext>
            </a:extLst>
          </p:cNvPr>
          <p:cNvGrpSpPr/>
          <p:nvPr/>
        </p:nvGrpSpPr>
        <p:grpSpPr>
          <a:xfrm>
            <a:off x="1224670" y="5423474"/>
            <a:ext cx="877320" cy="624240"/>
            <a:chOff x="1224670" y="5423474"/>
            <a:chExt cx="877320" cy="624240"/>
          </a:xfrm>
        </p:grpSpPr>
        <mc:AlternateContent xmlns:mc="http://schemas.openxmlformats.org/markup-compatibility/2006" xmlns:p14="http://schemas.microsoft.com/office/powerpoint/2010/main">
          <mc:Choice Requires="p14">
            <p:contentPart p14:bwMode="auto" r:id="rId51">
              <p14:nvContentPartPr>
                <p14:cNvPr id="20" name="Ink 19">
                  <a:extLst>
                    <a:ext uri="{FF2B5EF4-FFF2-40B4-BE49-F238E27FC236}">
                      <a16:creationId xmlns:a16="http://schemas.microsoft.com/office/drawing/2014/main" id="{9D9B3A2F-F773-4A73-B29A-E1950E9E39E0}"/>
                    </a:ext>
                  </a:extLst>
                </p14:cNvPr>
                <p14:cNvContentPartPr/>
                <p14:nvPr/>
              </p14:nvContentPartPr>
              <p14:xfrm>
                <a:off x="1224670" y="5739554"/>
                <a:ext cx="62640" cy="98280"/>
              </p14:xfrm>
            </p:contentPart>
          </mc:Choice>
          <mc:Fallback xmlns="">
            <p:pic>
              <p:nvPicPr>
                <p:cNvPr id="20" name="Ink 19">
                  <a:extLst>
                    <a:ext uri="{FF2B5EF4-FFF2-40B4-BE49-F238E27FC236}">
                      <a16:creationId xmlns:a16="http://schemas.microsoft.com/office/drawing/2014/main" id="{9D9B3A2F-F773-4A73-B29A-E1950E9E39E0}"/>
                    </a:ext>
                  </a:extLst>
                </p:cNvPr>
                <p:cNvPicPr/>
                <p:nvPr/>
              </p:nvPicPr>
              <p:blipFill>
                <a:blip r:embed="rId52"/>
                <a:stretch>
                  <a:fillRect/>
                </a:stretch>
              </p:blipFill>
              <p:spPr>
                <a:xfrm>
                  <a:off x="1216030" y="5730914"/>
                  <a:ext cx="802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1" name="Ink 20">
                  <a:extLst>
                    <a:ext uri="{FF2B5EF4-FFF2-40B4-BE49-F238E27FC236}">
                      <a16:creationId xmlns:a16="http://schemas.microsoft.com/office/drawing/2014/main" id="{3D163ABB-A377-4CDA-967F-AB03FDBBE7FC}"/>
                    </a:ext>
                  </a:extLst>
                </p14:cNvPr>
                <p14:cNvContentPartPr/>
                <p14:nvPr/>
              </p14:nvContentPartPr>
              <p14:xfrm>
                <a:off x="1308190" y="5741354"/>
                <a:ext cx="46080" cy="101880"/>
              </p14:xfrm>
            </p:contentPart>
          </mc:Choice>
          <mc:Fallback xmlns="">
            <p:pic>
              <p:nvPicPr>
                <p:cNvPr id="21" name="Ink 20">
                  <a:extLst>
                    <a:ext uri="{FF2B5EF4-FFF2-40B4-BE49-F238E27FC236}">
                      <a16:creationId xmlns:a16="http://schemas.microsoft.com/office/drawing/2014/main" id="{3D163ABB-A377-4CDA-967F-AB03FDBBE7FC}"/>
                    </a:ext>
                  </a:extLst>
                </p:cNvPr>
                <p:cNvPicPr/>
                <p:nvPr/>
              </p:nvPicPr>
              <p:blipFill>
                <a:blip r:embed="rId54"/>
                <a:stretch>
                  <a:fillRect/>
                </a:stretch>
              </p:blipFill>
              <p:spPr>
                <a:xfrm>
                  <a:off x="1299190" y="5732354"/>
                  <a:ext cx="63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2" name="Ink 21">
                  <a:extLst>
                    <a:ext uri="{FF2B5EF4-FFF2-40B4-BE49-F238E27FC236}">
                      <a16:creationId xmlns:a16="http://schemas.microsoft.com/office/drawing/2014/main" id="{06B4A14B-87C5-4A8C-9449-B614F1716C33}"/>
                    </a:ext>
                  </a:extLst>
                </p14:cNvPr>
                <p14:cNvContentPartPr/>
                <p14:nvPr/>
              </p14:nvContentPartPr>
              <p14:xfrm>
                <a:off x="1305670" y="5939354"/>
                <a:ext cx="1800" cy="18360"/>
              </p14:xfrm>
            </p:contentPart>
          </mc:Choice>
          <mc:Fallback xmlns="">
            <p:pic>
              <p:nvPicPr>
                <p:cNvPr id="22" name="Ink 21">
                  <a:extLst>
                    <a:ext uri="{FF2B5EF4-FFF2-40B4-BE49-F238E27FC236}">
                      <a16:creationId xmlns:a16="http://schemas.microsoft.com/office/drawing/2014/main" id="{06B4A14B-87C5-4A8C-9449-B614F1716C33}"/>
                    </a:ext>
                  </a:extLst>
                </p:cNvPr>
                <p:cNvPicPr/>
                <p:nvPr/>
              </p:nvPicPr>
              <p:blipFill>
                <a:blip r:embed="rId56"/>
                <a:stretch>
                  <a:fillRect/>
                </a:stretch>
              </p:blipFill>
              <p:spPr>
                <a:xfrm>
                  <a:off x="1296670" y="5930354"/>
                  <a:ext cx="19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3" name="Ink 22">
                  <a:extLst>
                    <a:ext uri="{FF2B5EF4-FFF2-40B4-BE49-F238E27FC236}">
                      <a16:creationId xmlns:a16="http://schemas.microsoft.com/office/drawing/2014/main" id="{EC423128-B405-4763-82D7-ACFD19676425}"/>
                    </a:ext>
                  </a:extLst>
                </p14:cNvPr>
                <p14:cNvContentPartPr/>
                <p14:nvPr/>
              </p14:nvContentPartPr>
              <p14:xfrm>
                <a:off x="1300990" y="5917754"/>
                <a:ext cx="54720" cy="49680"/>
              </p14:xfrm>
            </p:contentPart>
          </mc:Choice>
          <mc:Fallback xmlns="">
            <p:pic>
              <p:nvPicPr>
                <p:cNvPr id="23" name="Ink 22">
                  <a:extLst>
                    <a:ext uri="{FF2B5EF4-FFF2-40B4-BE49-F238E27FC236}">
                      <a16:creationId xmlns:a16="http://schemas.microsoft.com/office/drawing/2014/main" id="{EC423128-B405-4763-82D7-ACFD19676425}"/>
                    </a:ext>
                  </a:extLst>
                </p:cNvPr>
                <p:cNvPicPr/>
                <p:nvPr/>
              </p:nvPicPr>
              <p:blipFill>
                <a:blip r:embed="rId58"/>
                <a:stretch>
                  <a:fillRect/>
                </a:stretch>
              </p:blipFill>
              <p:spPr>
                <a:xfrm>
                  <a:off x="1292350" y="5909114"/>
                  <a:ext cx="723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4" name="Ink 23">
                  <a:extLst>
                    <a:ext uri="{FF2B5EF4-FFF2-40B4-BE49-F238E27FC236}">
                      <a16:creationId xmlns:a16="http://schemas.microsoft.com/office/drawing/2014/main" id="{CD3F71A6-EEA9-4C92-A04B-61055D2A0938}"/>
                    </a:ext>
                  </a:extLst>
                </p14:cNvPr>
                <p14:cNvContentPartPr/>
                <p14:nvPr/>
              </p14:nvContentPartPr>
              <p14:xfrm>
                <a:off x="1317190" y="5908394"/>
                <a:ext cx="74880" cy="139320"/>
              </p14:xfrm>
            </p:contentPart>
          </mc:Choice>
          <mc:Fallback xmlns="">
            <p:pic>
              <p:nvPicPr>
                <p:cNvPr id="24" name="Ink 23">
                  <a:extLst>
                    <a:ext uri="{FF2B5EF4-FFF2-40B4-BE49-F238E27FC236}">
                      <a16:creationId xmlns:a16="http://schemas.microsoft.com/office/drawing/2014/main" id="{CD3F71A6-EEA9-4C92-A04B-61055D2A0938}"/>
                    </a:ext>
                  </a:extLst>
                </p:cNvPr>
                <p:cNvPicPr/>
                <p:nvPr/>
              </p:nvPicPr>
              <p:blipFill>
                <a:blip r:embed="rId60"/>
                <a:stretch>
                  <a:fillRect/>
                </a:stretch>
              </p:blipFill>
              <p:spPr>
                <a:xfrm>
                  <a:off x="1308190" y="5899754"/>
                  <a:ext cx="9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Ink 46">
                  <a:extLst>
                    <a:ext uri="{FF2B5EF4-FFF2-40B4-BE49-F238E27FC236}">
                      <a16:creationId xmlns:a16="http://schemas.microsoft.com/office/drawing/2014/main" id="{136CF49C-FDD6-4583-A89B-4170FA3E53DB}"/>
                    </a:ext>
                  </a:extLst>
                </p14:cNvPr>
                <p14:cNvContentPartPr/>
                <p14:nvPr/>
              </p14:nvContentPartPr>
              <p14:xfrm>
                <a:off x="1269670" y="5653154"/>
                <a:ext cx="20880" cy="11880"/>
              </p14:xfrm>
            </p:contentPart>
          </mc:Choice>
          <mc:Fallback xmlns="">
            <p:pic>
              <p:nvPicPr>
                <p:cNvPr id="47" name="Ink 46">
                  <a:extLst>
                    <a:ext uri="{FF2B5EF4-FFF2-40B4-BE49-F238E27FC236}">
                      <a16:creationId xmlns:a16="http://schemas.microsoft.com/office/drawing/2014/main" id="{136CF49C-FDD6-4583-A89B-4170FA3E53DB}"/>
                    </a:ext>
                  </a:extLst>
                </p:cNvPr>
                <p:cNvPicPr/>
                <p:nvPr/>
              </p:nvPicPr>
              <p:blipFill>
                <a:blip r:embed="rId62"/>
                <a:stretch>
                  <a:fillRect/>
                </a:stretch>
              </p:blipFill>
              <p:spPr>
                <a:xfrm>
                  <a:off x="1261030" y="5644514"/>
                  <a:ext cx="38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Ink 48">
                  <a:extLst>
                    <a:ext uri="{FF2B5EF4-FFF2-40B4-BE49-F238E27FC236}">
                      <a16:creationId xmlns:a16="http://schemas.microsoft.com/office/drawing/2014/main" id="{F04197E8-67B6-47A8-A75B-AB9C99DE14C5}"/>
                    </a:ext>
                  </a:extLst>
                </p14:cNvPr>
                <p14:cNvContentPartPr/>
                <p14:nvPr/>
              </p14:nvContentPartPr>
              <p14:xfrm>
                <a:off x="1367230" y="5444714"/>
                <a:ext cx="82080" cy="167040"/>
              </p14:xfrm>
            </p:contentPart>
          </mc:Choice>
          <mc:Fallback xmlns="">
            <p:pic>
              <p:nvPicPr>
                <p:cNvPr id="49" name="Ink 48">
                  <a:extLst>
                    <a:ext uri="{FF2B5EF4-FFF2-40B4-BE49-F238E27FC236}">
                      <a16:creationId xmlns:a16="http://schemas.microsoft.com/office/drawing/2014/main" id="{F04197E8-67B6-47A8-A75B-AB9C99DE14C5}"/>
                    </a:ext>
                  </a:extLst>
                </p:cNvPr>
                <p:cNvPicPr/>
                <p:nvPr/>
              </p:nvPicPr>
              <p:blipFill>
                <a:blip r:embed="rId64"/>
                <a:stretch>
                  <a:fillRect/>
                </a:stretch>
              </p:blipFill>
              <p:spPr>
                <a:xfrm>
                  <a:off x="1358230" y="5435714"/>
                  <a:ext cx="997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Ink 49">
                  <a:extLst>
                    <a:ext uri="{FF2B5EF4-FFF2-40B4-BE49-F238E27FC236}">
                      <a16:creationId xmlns:a16="http://schemas.microsoft.com/office/drawing/2014/main" id="{45689FA0-878B-4F4B-A95D-AB028A9B7791}"/>
                    </a:ext>
                  </a:extLst>
                </p14:cNvPr>
                <p14:cNvContentPartPr/>
                <p14:nvPr/>
              </p14:nvContentPartPr>
              <p14:xfrm>
                <a:off x="1495750" y="5472794"/>
                <a:ext cx="85320" cy="86760"/>
              </p14:xfrm>
            </p:contentPart>
          </mc:Choice>
          <mc:Fallback xmlns="">
            <p:pic>
              <p:nvPicPr>
                <p:cNvPr id="50" name="Ink 49">
                  <a:extLst>
                    <a:ext uri="{FF2B5EF4-FFF2-40B4-BE49-F238E27FC236}">
                      <a16:creationId xmlns:a16="http://schemas.microsoft.com/office/drawing/2014/main" id="{45689FA0-878B-4F4B-A95D-AB028A9B7791}"/>
                    </a:ext>
                  </a:extLst>
                </p:cNvPr>
                <p:cNvPicPr/>
                <p:nvPr/>
              </p:nvPicPr>
              <p:blipFill>
                <a:blip r:embed="rId66"/>
                <a:stretch>
                  <a:fillRect/>
                </a:stretch>
              </p:blipFill>
              <p:spPr>
                <a:xfrm>
                  <a:off x="1487110" y="5463794"/>
                  <a:ext cx="1029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Ink 50">
                  <a:extLst>
                    <a:ext uri="{FF2B5EF4-FFF2-40B4-BE49-F238E27FC236}">
                      <a16:creationId xmlns:a16="http://schemas.microsoft.com/office/drawing/2014/main" id="{83238AE3-2204-40F0-AD8C-6DDD08305371}"/>
                    </a:ext>
                  </a:extLst>
                </p14:cNvPr>
                <p14:cNvContentPartPr/>
                <p14:nvPr/>
              </p14:nvContentPartPr>
              <p14:xfrm>
                <a:off x="1582150" y="5532194"/>
                <a:ext cx="72000" cy="91440"/>
              </p14:xfrm>
            </p:contentPart>
          </mc:Choice>
          <mc:Fallback xmlns="">
            <p:pic>
              <p:nvPicPr>
                <p:cNvPr id="51" name="Ink 50">
                  <a:extLst>
                    <a:ext uri="{FF2B5EF4-FFF2-40B4-BE49-F238E27FC236}">
                      <a16:creationId xmlns:a16="http://schemas.microsoft.com/office/drawing/2014/main" id="{83238AE3-2204-40F0-AD8C-6DDD08305371}"/>
                    </a:ext>
                  </a:extLst>
                </p:cNvPr>
                <p:cNvPicPr/>
                <p:nvPr/>
              </p:nvPicPr>
              <p:blipFill>
                <a:blip r:embed="rId68"/>
                <a:stretch>
                  <a:fillRect/>
                </a:stretch>
              </p:blipFill>
              <p:spPr>
                <a:xfrm>
                  <a:off x="1573510" y="5523554"/>
                  <a:ext cx="89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Ink 51">
                  <a:extLst>
                    <a:ext uri="{FF2B5EF4-FFF2-40B4-BE49-F238E27FC236}">
                      <a16:creationId xmlns:a16="http://schemas.microsoft.com/office/drawing/2014/main" id="{DB5BFA8E-7EA1-4F42-BF52-0EA3AD75098A}"/>
                    </a:ext>
                  </a:extLst>
                </p14:cNvPr>
                <p14:cNvContentPartPr/>
                <p14:nvPr/>
              </p14:nvContentPartPr>
              <p14:xfrm>
                <a:off x="1699510" y="5472434"/>
                <a:ext cx="65520" cy="89640"/>
              </p14:xfrm>
            </p:contentPart>
          </mc:Choice>
          <mc:Fallback xmlns="">
            <p:pic>
              <p:nvPicPr>
                <p:cNvPr id="52" name="Ink 51">
                  <a:extLst>
                    <a:ext uri="{FF2B5EF4-FFF2-40B4-BE49-F238E27FC236}">
                      <a16:creationId xmlns:a16="http://schemas.microsoft.com/office/drawing/2014/main" id="{DB5BFA8E-7EA1-4F42-BF52-0EA3AD75098A}"/>
                    </a:ext>
                  </a:extLst>
                </p:cNvPr>
                <p:cNvPicPr/>
                <p:nvPr/>
              </p:nvPicPr>
              <p:blipFill>
                <a:blip r:embed="rId70"/>
                <a:stretch>
                  <a:fillRect/>
                </a:stretch>
              </p:blipFill>
              <p:spPr>
                <a:xfrm>
                  <a:off x="1690870" y="5463794"/>
                  <a:ext cx="831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Ink 52">
                  <a:extLst>
                    <a:ext uri="{FF2B5EF4-FFF2-40B4-BE49-F238E27FC236}">
                      <a16:creationId xmlns:a16="http://schemas.microsoft.com/office/drawing/2014/main" id="{314D0450-901D-4B5A-9665-5F70E81069CE}"/>
                    </a:ext>
                  </a:extLst>
                </p14:cNvPr>
                <p14:cNvContentPartPr/>
                <p14:nvPr/>
              </p14:nvContentPartPr>
              <p14:xfrm>
                <a:off x="1740910" y="5461634"/>
                <a:ext cx="115920" cy="13680"/>
              </p14:xfrm>
            </p:contentPart>
          </mc:Choice>
          <mc:Fallback xmlns="">
            <p:pic>
              <p:nvPicPr>
                <p:cNvPr id="53" name="Ink 52">
                  <a:extLst>
                    <a:ext uri="{FF2B5EF4-FFF2-40B4-BE49-F238E27FC236}">
                      <a16:creationId xmlns:a16="http://schemas.microsoft.com/office/drawing/2014/main" id="{314D0450-901D-4B5A-9665-5F70E81069CE}"/>
                    </a:ext>
                  </a:extLst>
                </p:cNvPr>
                <p:cNvPicPr/>
                <p:nvPr/>
              </p:nvPicPr>
              <p:blipFill>
                <a:blip r:embed="rId72"/>
                <a:stretch>
                  <a:fillRect/>
                </a:stretch>
              </p:blipFill>
              <p:spPr>
                <a:xfrm>
                  <a:off x="1732270" y="5452994"/>
                  <a:ext cx="133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Ink 53">
                  <a:extLst>
                    <a:ext uri="{FF2B5EF4-FFF2-40B4-BE49-F238E27FC236}">
                      <a16:creationId xmlns:a16="http://schemas.microsoft.com/office/drawing/2014/main" id="{DBE5E576-D013-4669-81F0-6282E28D58B1}"/>
                    </a:ext>
                  </a:extLst>
                </p14:cNvPr>
                <p14:cNvContentPartPr/>
                <p14:nvPr/>
              </p14:nvContentPartPr>
              <p14:xfrm>
                <a:off x="1821550" y="5494034"/>
                <a:ext cx="72720" cy="71640"/>
              </p14:xfrm>
            </p:contentPart>
          </mc:Choice>
          <mc:Fallback xmlns="">
            <p:pic>
              <p:nvPicPr>
                <p:cNvPr id="54" name="Ink 53">
                  <a:extLst>
                    <a:ext uri="{FF2B5EF4-FFF2-40B4-BE49-F238E27FC236}">
                      <a16:creationId xmlns:a16="http://schemas.microsoft.com/office/drawing/2014/main" id="{DBE5E576-D013-4669-81F0-6282E28D58B1}"/>
                    </a:ext>
                  </a:extLst>
                </p:cNvPr>
                <p:cNvPicPr/>
                <p:nvPr/>
              </p:nvPicPr>
              <p:blipFill>
                <a:blip r:embed="rId74"/>
                <a:stretch>
                  <a:fillRect/>
                </a:stretch>
              </p:blipFill>
              <p:spPr>
                <a:xfrm>
                  <a:off x="1812910" y="5485394"/>
                  <a:ext cx="90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Ink 54">
                  <a:extLst>
                    <a:ext uri="{FF2B5EF4-FFF2-40B4-BE49-F238E27FC236}">
                      <a16:creationId xmlns:a16="http://schemas.microsoft.com/office/drawing/2014/main" id="{07AE291F-B963-4786-B3C8-A1C409CA6BC8}"/>
                    </a:ext>
                  </a:extLst>
                </p14:cNvPr>
                <p14:cNvContentPartPr/>
                <p14:nvPr/>
              </p14:nvContentPartPr>
              <p14:xfrm>
                <a:off x="1911910" y="5486834"/>
                <a:ext cx="100800" cy="60840"/>
              </p14:xfrm>
            </p:contentPart>
          </mc:Choice>
          <mc:Fallback xmlns="">
            <p:pic>
              <p:nvPicPr>
                <p:cNvPr id="55" name="Ink 54">
                  <a:extLst>
                    <a:ext uri="{FF2B5EF4-FFF2-40B4-BE49-F238E27FC236}">
                      <a16:creationId xmlns:a16="http://schemas.microsoft.com/office/drawing/2014/main" id="{07AE291F-B963-4786-B3C8-A1C409CA6BC8}"/>
                    </a:ext>
                  </a:extLst>
                </p:cNvPr>
                <p:cNvPicPr/>
                <p:nvPr/>
              </p:nvPicPr>
              <p:blipFill>
                <a:blip r:embed="rId76"/>
                <a:stretch>
                  <a:fillRect/>
                </a:stretch>
              </p:blipFill>
              <p:spPr>
                <a:xfrm>
                  <a:off x="1902910" y="5478194"/>
                  <a:ext cx="1184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Ink 55">
                  <a:extLst>
                    <a:ext uri="{FF2B5EF4-FFF2-40B4-BE49-F238E27FC236}">
                      <a16:creationId xmlns:a16="http://schemas.microsoft.com/office/drawing/2014/main" id="{4AEC7F9C-259F-4D12-8B82-B62A494A3652}"/>
                    </a:ext>
                  </a:extLst>
                </p14:cNvPr>
                <p14:cNvContentPartPr/>
                <p14:nvPr/>
              </p14:nvContentPartPr>
              <p14:xfrm>
                <a:off x="1994350" y="5423474"/>
                <a:ext cx="107640" cy="231840"/>
              </p14:xfrm>
            </p:contentPart>
          </mc:Choice>
          <mc:Fallback xmlns="">
            <p:pic>
              <p:nvPicPr>
                <p:cNvPr id="56" name="Ink 55">
                  <a:extLst>
                    <a:ext uri="{FF2B5EF4-FFF2-40B4-BE49-F238E27FC236}">
                      <a16:creationId xmlns:a16="http://schemas.microsoft.com/office/drawing/2014/main" id="{4AEC7F9C-259F-4D12-8B82-B62A494A3652}"/>
                    </a:ext>
                  </a:extLst>
                </p:cNvPr>
                <p:cNvPicPr/>
                <p:nvPr/>
              </p:nvPicPr>
              <p:blipFill>
                <a:blip r:embed="rId78"/>
                <a:stretch>
                  <a:fillRect/>
                </a:stretch>
              </p:blipFill>
              <p:spPr>
                <a:xfrm>
                  <a:off x="1985350" y="5414834"/>
                  <a:ext cx="125280" cy="249480"/>
                </a:xfrm>
                <a:prstGeom prst="rect">
                  <a:avLst/>
                </a:prstGeom>
              </p:spPr>
            </p:pic>
          </mc:Fallback>
        </mc:AlternateContent>
      </p:grpSp>
      <p:grpSp>
        <p:nvGrpSpPr>
          <p:cNvPr id="93" name="Group 92">
            <a:extLst>
              <a:ext uri="{FF2B5EF4-FFF2-40B4-BE49-F238E27FC236}">
                <a16:creationId xmlns:a16="http://schemas.microsoft.com/office/drawing/2014/main" id="{3D473D5B-143E-4FD7-A67F-D9E6676D65DE}"/>
              </a:ext>
            </a:extLst>
          </p:cNvPr>
          <p:cNvGrpSpPr/>
          <p:nvPr/>
        </p:nvGrpSpPr>
        <p:grpSpPr>
          <a:xfrm>
            <a:off x="3052750" y="1679114"/>
            <a:ext cx="3640680" cy="2420280"/>
            <a:chOff x="3052750" y="1679114"/>
            <a:chExt cx="3640680" cy="2420280"/>
          </a:xfrm>
        </p:grpSpPr>
        <mc:AlternateContent xmlns:mc="http://schemas.openxmlformats.org/markup-compatibility/2006" xmlns:p14="http://schemas.microsoft.com/office/powerpoint/2010/main">
          <mc:Choice Requires="p14">
            <p:contentPart p14:bwMode="auto" r:id="rId79">
              <p14:nvContentPartPr>
                <p14:cNvPr id="16" name="Ink 15">
                  <a:extLst>
                    <a:ext uri="{FF2B5EF4-FFF2-40B4-BE49-F238E27FC236}">
                      <a16:creationId xmlns:a16="http://schemas.microsoft.com/office/drawing/2014/main" id="{638F5637-9E5D-460B-B44C-6C46CDD9B8E2}"/>
                    </a:ext>
                  </a:extLst>
                </p14:cNvPr>
                <p14:cNvContentPartPr/>
                <p14:nvPr/>
              </p14:nvContentPartPr>
              <p14:xfrm>
                <a:off x="4543510" y="2113274"/>
                <a:ext cx="133560" cy="141840"/>
              </p14:xfrm>
            </p:contentPart>
          </mc:Choice>
          <mc:Fallback xmlns="">
            <p:pic>
              <p:nvPicPr>
                <p:cNvPr id="16" name="Ink 15">
                  <a:extLst>
                    <a:ext uri="{FF2B5EF4-FFF2-40B4-BE49-F238E27FC236}">
                      <a16:creationId xmlns:a16="http://schemas.microsoft.com/office/drawing/2014/main" id="{638F5637-9E5D-460B-B44C-6C46CDD9B8E2}"/>
                    </a:ext>
                  </a:extLst>
                </p:cNvPr>
                <p:cNvPicPr/>
                <p:nvPr/>
              </p:nvPicPr>
              <p:blipFill>
                <a:blip r:embed="rId80"/>
                <a:stretch>
                  <a:fillRect/>
                </a:stretch>
              </p:blipFill>
              <p:spPr>
                <a:xfrm>
                  <a:off x="4534870" y="2104634"/>
                  <a:ext cx="1512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7" name="Ink 16">
                  <a:extLst>
                    <a:ext uri="{FF2B5EF4-FFF2-40B4-BE49-F238E27FC236}">
                      <a16:creationId xmlns:a16="http://schemas.microsoft.com/office/drawing/2014/main" id="{45F94B8F-BF43-43B6-948D-B9B7AD030F30}"/>
                    </a:ext>
                  </a:extLst>
                </p14:cNvPr>
                <p14:cNvContentPartPr/>
                <p14:nvPr/>
              </p14:nvContentPartPr>
              <p14:xfrm>
                <a:off x="4782190" y="2056034"/>
                <a:ext cx="110160" cy="87840"/>
              </p14:xfrm>
            </p:contentPart>
          </mc:Choice>
          <mc:Fallback xmlns="">
            <p:pic>
              <p:nvPicPr>
                <p:cNvPr id="17" name="Ink 16">
                  <a:extLst>
                    <a:ext uri="{FF2B5EF4-FFF2-40B4-BE49-F238E27FC236}">
                      <a16:creationId xmlns:a16="http://schemas.microsoft.com/office/drawing/2014/main" id="{45F94B8F-BF43-43B6-948D-B9B7AD030F30}"/>
                    </a:ext>
                  </a:extLst>
                </p:cNvPr>
                <p:cNvPicPr/>
                <p:nvPr/>
              </p:nvPicPr>
              <p:blipFill>
                <a:blip r:embed="rId82"/>
                <a:stretch>
                  <a:fillRect/>
                </a:stretch>
              </p:blipFill>
              <p:spPr>
                <a:xfrm>
                  <a:off x="4773190" y="2047394"/>
                  <a:ext cx="127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8" name="Ink 17">
                  <a:extLst>
                    <a:ext uri="{FF2B5EF4-FFF2-40B4-BE49-F238E27FC236}">
                      <a16:creationId xmlns:a16="http://schemas.microsoft.com/office/drawing/2014/main" id="{DD1A2558-90C9-4A91-9DFA-83AD0A522223}"/>
                    </a:ext>
                  </a:extLst>
                </p14:cNvPr>
                <p14:cNvContentPartPr/>
                <p14:nvPr/>
              </p14:nvContentPartPr>
              <p14:xfrm>
                <a:off x="4776430" y="2047034"/>
                <a:ext cx="105120" cy="110880"/>
              </p14:xfrm>
            </p:contentPart>
          </mc:Choice>
          <mc:Fallback xmlns="">
            <p:pic>
              <p:nvPicPr>
                <p:cNvPr id="18" name="Ink 17">
                  <a:extLst>
                    <a:ext uri="{FF2B5EF4-FFF2-40B4-BE49-F238E27FC236}">
                      <a16:creationId xmlns:a16="http://schemas.microsoft.com/office/drawing/2014/main" id="{DD1A2558-90C9-4A91-9DFA-83AD0A522223}"/>
                    </a:ext>
                  </a:extLst>
                </p:cNvPr>
                <p:cNvPicPr/>
                <p:nvPr/>
              </p:nvPicPr>
              <p:blipFill>
                <a:blip r:embed="rId84"/>
                <a:stretch>
                  <a:fillRect/>
                </a:stretch>
              </p:blipFill>
              <p:spPr>
                <a:xfrm>
                  <a:off x="4767790" y="2038034"/>
                  <a:ext cx="1227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Ink 56">
                  <a:extLst>
                    <a:ext uri="{FF2B5EF4-FFF2-40B4-BE49-F238E27FC236}">
                      <a16:creationId xmlns:a16="http://schemas.microsoft.com/office/drawing/2014/main" id="{E8BB3250-3B42-4B51-897B-A35D40E85F1C}"/>
                    </a:ext>
                  </a:extLst>
                </p14:cNvPr>
                <p14:cNvContentPartPr/>
                <p14:nvPr/>
              </p14:nvContentPartPr>
              <p14:xfrm>
                <a:off x="4007110" y="2158634"/>
                <a:ext cx="43200" cy="30600"/>
              </p14:xfrm>
            </p:contentPart>
          </mc:Choice>
          <mc:Fallback xmlns="">
            <p:pic>
              <p:nvPicPr>
                <p:cNvPr id="57" name="Ink 56">
                  <a:extLst>
                    <a:ext uri="{FF2B5EF4-FFF2-40B4-BE49-F238E27FC236}">
                      <a16:creationId xmlns:a16="http://schemas.microsoft.com/office/drawing/2014/main" id="{E8BB3250-3B42-4B51-897B-A35D40E85F1C}"/>
                    </a:ext>
                  </a:extLst>
                </p:cNvPr>
                <p:cNvPicPr/>
                <p:nvPr/>
              </p:nvPicPr>
              <p:blipFill>
                <a:blip r:embed="rId86"/>
                <a:stretch>
                  <a:fillRect/>
                </a:stretch>
              </p:blipFill>
              <p:spPr>
                <a:xfrm>
                  <a:off x="3998110" y="2149634"/>
                  <a:ext cx="60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Ink 57">
                  <a:extLst>
                    <a:ext uri="{FF2B5EF4-FFF2-40B4-BE49-F238E27FC236}">
                      <a16:creationId xmlns:a16="http://schemas.microsoft.com/office/drawing/2014/main" id="{AA7C4F7A-E6CC-44B6-BE13-B9997F5A0695}"/>
                    </a:ext>
                  </a:extLst>
                </p14:cNvPr>
                <p14:cNvContentPartPr/>
                <p14:nvPr/>
              </p14:nvContentPartPr>
              <p14:xfrm>
                <a:off x="4102150" y="2348354"/>
                <a:ext cx="83160" cy="192600"/>
              </p14:xfrm>
            </p:contentPart>
          </mc:Choice>
          <mc:Fallback xmlns="">
            <p:pic>
              <p:nvPicPr>
                <p:cNvPr id="58" name="Ink 57">
                  <a:extLst>
                    <a:ext uri="{FF2B5EF4-FFF2-40B4-BE49-F238E27FC236}">
                      <a16:creationId xmlns:a16="http://schemas.microsoft.com/office/drawing/2014/main" id="{AA7C4F7A-E6CC-44B6-BE13-B9997F5A0695}"/>
                    </a:ext>
                  </a:extLst>
                </p:cNvPr>
                <p:cNvPicPr/>
                <p:nvPr/>
              </p:nvPicPr>
              <p:blipFill>
                <a:blip r:embed="rId88"/>
                <a:stretch>
                  <a:fillRect/>
                </a:stretch>
              </p:blipFill>
              <p:spPr>
                <a:xfrm>
                  <a:off x="4093510" y="2339354"/>
                  <a:ext cx="1008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Ink 58">
                  <a:extLst>
                    <a:ext uri="{FF2B5EF4-FFF2-40B4-BE49-F238E27FC236}">
                      <a16:creationId xmlns:a16="http://schemas.microsoft.com/office/drawing/2014/main" id="{84BBF52F-D438-4E82-886E-95ADDE7C1E63}"/>
                    </a:ext>
                  </a:extLst>
                </p14:cNvPr>
                <p14:cNvContentPartPr/>
                <p14:nvPr/>
              </p14:nvContentPartPr>
              <p14:xfrm>
                <a:off x="4184950" y="2394074"/>
                <a:ext cx="61920" cy="72720"/>
              </p14:xfrm>
            </p:contentPart>
          </mc:Choice>
          <mc:Fallback xmlns="">
            <p:pic>
              <p:nvPicPr>
                <p:cNvPr id="59" name="Ink 58">
                  <a:extLst>
                    <a:ext uri="{FF2B5EF4-FFF2-40B4-BE49-F238E27FC236}">
                      <a16:creationId xmlns:a16="http://schemas.microsoft.com/office/drawing/2014/main" id="{84BBF52F-D438-4E82-886E-95ADDE7C1E63}"/>
                    </a:ext>
                  </a:extLst>
                </p:cNvPr>
                <p:cNvPicPr/>
                <p:nvPr/>
              </p:nvPicPr>
              <p:blipFill>
                <a:blip r:embed="rId90"/>
                <a:stretch>
                  <a:fillRect/>
                </a:stretch>
              </p:blipFill>
              <p:spPr>
                <a:xfrm>
                  <a:off x="4176310" y="2385434"/>
                  <a:ext cx="795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Ink 59">
                  <a:extLst>
                    <a:ext uri="{FF2B5EF4-FFF2-40B4-BE49-F238E27FC236}">
                      <a16:creationId xmlns:a16="http://schemas.microsoft.com/office/drawing/2014/main" id="{61E45A62-2911-4C97-8A06-C164D98F8FA8}"/>
                    </a:ext>
                  </a:extLst>
                </p14:cNvPr>
                <p14:cNvContentPartPr/>
                <p14:nvPr/>
              </p14:nvContentPartPr>
              <p14:xfrm>
                <a:off x="4229230" y="2430794"/>
                <a:ext cx="30240" cy="85320"/>
              </p14:xfrm>
            </p:contentPart>
          </mc:Choice>
          <mc:Fallback xmlns="">
            <p:pic>
              <p:nvPicPr>
                <p:cNvPr id="60" name="Ink 59">
                  <a:extLst>
                    <a:ext uri="{FF2B5EF4-FFF2-40B4-BE49-F238E27FC236}">
                      <a16:creationId xmlns:a16="http://schemas.microsoft.com/office/drawing/2014/main" id="{61E45A62-2911-4C97-8A06-C164D98F8FA8}"/>
                    </a:ext>
                  </a:extLst>
                </p:cNvPr>
                <p:cNvPicPr/>
                <p:nvPr/>
              </p:nvPicPr>
              <p:blipFill>
                <a:blip r:embed="rId92"/>
                <a:stretch>
                  <a:fillRect/>
                </a:stretch>
              </p:blipFill>
              <p:spPr>
                <a:xfrm>
                  <a:off x="4220230" y="2422154"/>
                  <a:ext cx="478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Ink 60">
                  <a:extLst>
                    <a:ext uri="{FF2B5EF4-FFF2-40B4-BE49-F238E27FC236}">
                      <a16:creationId xmlns:a16="http://schemas.microsoft.com/office/drawing/2014/main" id="{A588EA20-6BA5-44A3-B86F-6544C811CD55}"/>
                    </a:ext>
                  </a:extLst>
                </p14:cNvPr>
                <p14:cNvContentPartPr/>
                <p14:nvPr/>
              </p14:nvContentPartPr>
              <p14:xfrm>
                <a:off x="4289350" y="2432234"/>
                <a:ext cx="73440" cy="76680"/>
              </p14:xfrm>
            </p:contentPart>
          </mc:Choice>
          <mc:Fallback xmlns="">
            <p:pic>
              <p:nvPicPr>
                <p:cNvPr id="61" name="Ink 60">
                  <a:extLst>
                    <a:ext uri="{FF2B5EF4-FFF2-40B4-BE49-F238E27FC236}">
                      <a16:creationId xmlns:a16="http://schemas.microsoft.com/office/drawing/2014/main" id="{A588EA20-6BA5-44A3-B86F-6544C811CD55}"/>
                    </a:ext>
                  </a:extLst>
                </p:cNvPr>
                <p:cNvPicPr/>
                <p:nvPr/>
              </p:nvPicPr>
              <p:blipFill>
                <a:blip r:embed="rId94"/>
                <a:stretch>
                  <a:fillRect/>
                </a:stretch>
              </p:blipFill>
              <p:spPr>
                <a:xfrm>
                  <a:off x="4280350" y="2423594"/>
                  <a:ext cx="910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Ink 61">
                  <a:extLst>
                    <a:ext uri="{FF2B5EF4-FFF2-40B4-BE49-F238E27FC236}">
                      <a16:creationId xmlns:a16="http://schemas.microsoft.com/office/drawing/2014/main" id="{3C9C5BF8-D198-4873-9148-3105D7AAC438}"/>
                    </a:ext>
                  </a:extLst>
                </p14:cNvPr>
                <p14:cNvContentPartPr/>
                <p14:nvPr/>
              </p14:nvContentPartPr>
              <p14:xfrm>
                <a:off x="4386910" y="2447354"/>
                <a:ext cx="105120" cy="71280"/>
              </p14:xfrm>
            </p:contentPart>
          </mc:Choice>
          <mc:Fallback xmlns="">
            <p:pic>
              <p:nvPicPr>
                <p:cNvPr id="62" name="Ink 61">
                  <a:extLst>
                    <a:ext uri="{FF2B5EF4-FFF2-40B4-BE49-F238E27FC236}">
                      <a16:creationId xmlns:a16="http://schemas.microsoft.com/office/drawing/2014/main" id="{3C9C5BF8-D198-4873-9148-3105D7AAC438}"/>
                    </a:ext>
                  </a:extLst>
                </p:cNvPr>
                <p:cNvPicPr/>
                <p:nvPr/>
              </p:nvPicPr>
              <p:blipFill>
                <a:blip r:embed="rId96"/>
                <a:stretch>
                  <a:fillRect/>
                </a:stretch>
              </p:blipFill>
              <p:spPr>
                <a:xfrm>
                  <a:off x="4377910" y="2438354"/>
                  <a:ext cx="1227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Ink 62">
                  <a:extLst>
                    <a:ext uri="{FF2B5EF4-FFF2-40B4-BE49-F238E27FC236}">
                      <a16:creationId xmlns:a16="http://schemas.microsoft.com/office/drawing/2014/main" id="{6194D817-E290-4CDE-9B16-F5A21A433F21}"/>
                    </a:ext>
                  </a:extLst>
                </p14:cNvPr>
                <p14:cNvContentPartPr/>
                <p14:nvPr/>
              </p14:nvContentPartPr>
              <p14:xfrm>
                <a:off x="4445590" y="2498114"/>
                <a:ext cx="42120" cy="91800"/>
              </p14:xfrm>
            </p:contentPart>
          </mc:Choice>
          <mc:Fallback xmlns="">
            <p:pic>
              <p:nvPicPr>
                <p:cNvPr id="63" name="Ink 62">
                  <a:extLst>
                    <a:ext uri="{FF2B5EF4-FFF2-40B4-BE49-F238E27FC236}">
                      <a16:creationId xmlns:a16="http://schemas.microsoft.com/office/drawing/2014/main" id="{6194D817-E290-4CDE-9B16-F5A21A433F21}"/>
                    </a:ext>
                  </a:extLst>
                </p:cNvPr>
                <p:cNvPicPr/>
                <p:nvPr/>
              </p:nvPicPr>
              <p:blipFill>
                <a:blip r:embed="rId98"/>
                <a:stretch>
                  <a:fillRect/>
                </a:stretch>
              </p:blipFill>
              <p:spPr>
                <a:xfrm>
                  <a:off x="4436590" y="2489114"/>
                  <a:ext cx="59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Ink 63">
                  <a:extLst>
                    <a:ext uri="{FF2B5EF4-FFF2-40B4-BE49-F238E27FC236}">
                      <a16:creationId xmlns:a16="http://schemas.microsoft.com/office/drawing/2014/main" id="{354AA6F6-C487-4138-A2EF-12A4868A699B}"/>
                    </a:ext>
                  </a:extLst>
                </p14:cNvPr>
                <p14:cNvContentPartPr/>
                <p14:nvPr/>
              </p14:nvContentPartPr>
              <p14:xfrm>
                <a:off x="4545310" y="2454554"/>
                <a:ext cx="99000" cy="74520"/>
              </p14:xfrm>
            </p:contentPart>
          </mc:Choice>
          <mc:Fallback xmlns="">
            <p:pic>
              <p:nvPicPr>
                <p:cNvPr id="64" name="Ink 63">
                  <a:extLst>
                    <a:ext uri="{FF2B5EF4-FFF2-40B4-BE49-F238E27FC236}">
                      <a16:creationId xmlns:a16="http://schemas.microsoft.com/office/drawing/2014/main" id="{354AA6F6-C487-4138-A2EF-12A4868A699B}"/>
                    </a:ext>
                  </a:extLst>
                </p:cNvPr>
                <p:cNvPicPr/>
                <p:nvPr/>
              </p:nvPicPr>
              <p:blipFill>
                <a:blip r:embed="rId100"/>
                <a:stretch>
                  <a:fillRect/>
                </a:stretch>
              </p:blipFill>
              <p:spPr>
                <a:xfrm>
                  <a:off x="4536310" y="2445554"/>
                  <a:ext cx="1166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Ink 64">
                  <a:extLst>
                    <a:ext uri="{FF2B5EF4-FFF2-40B4-BE49-F238E27FC236}">
                      <a16:creationId xmlns:a16="http://schemas.microsoft.com/office/drawing/2014/main" id="{2B62DE3E-35AB-4170-92B3-AAFC1F1FAAAB}"/>
                    </a:ext>
                  </a:extLst>
                </p14:cNvPr>
                <p14:cNvContentPartPr/>
                <p14:nvPr/>
              </p14:nvContentPartPr>
              <p14:xfrm>
                <a:off x="4575190" y="2353754"/>
                <a:ext cx="148680" cy="323280"/>
              </p14:xfrm>
            </p:contentPart>
          </mc:Choice>
          <mc:Fallback xmlns="">
            <p:pic>
              <p:nvPicPr>
                <p:cNvPr id="65" name="Ink 64">
                  <a:extLst>
                    <a:ext uri="{FF2B5EF4-FFF2-40B4-BE49-F238E27FC236}">
                      <a16:creationId xmlns:a16="http://schemas.microsoft.com/office/drawing/2014/main" id="{2B62DE3E-35AB-4170-92B3-AAFC1F1FAAAB}"/>
                    </a:ext>
                  </a:extLst>
                </p:cNvPr>
                <p:cNvPicPr/>
                <p:nvPr/>
              </p:nvPicPr>
              <p:blipFill>
                <a:blip r:embed="rId102"/>
                <a:stretch>
                  <a:fillRect/>
                </a:stretch>
              </p:blipFill>
              <p:spPr>
                <a:xfrm>
                  <a:off x="4566550" y="2344754"/>
                  <a:ext cx="1663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8" name="Ink 67">
                  <a:extLst>
                    <a:ext uri="{FF2B5EF4-FFF2-40B4-BE49-F238E27FC236}">
                      <a16:creationId xmlns:a16="http://schemas.microsoft.com/office/drawing/2014/main" id="{63401096-05E7-4F70-9A95-1F67CC4164C4}"/>
                    </a:ext>
                  </a:extLst>
                </p14:cNvPr>
                <p14:cNvContentPartPr/>
                <p14:nvPr/>
              </p14:nvContentPartPr>
              <p14:xfrm>
                <a:off x="3052750" y="1871354"/>
                <a:ext cx="3136320" cy="2228040"/>
              </p14:xfrm>
            </p:contentPart>
          </mc:Choice>
          <mc:Fallback xmlns="">
            <p:pic>
              <p:nvPicPr>
                <p:cNvPr id="68" name="Ink 67">
                  <a:extLst>
                    <a:ext uri="{FF2B5EF4-FFF2-40B4-BE49-F238E27FC236}">
                      <a16:creationId xmlns:a16="http://schemas.microsoft.com/office/drawing/2014/main" id="{63401096-05E7-4F70-9A95-1F67CC4164C4}"/>
                    </a:ext>
                  </a:extLst>
                </p:cNvPr>
                <p:cNvPicPr/>
                <p:nvPr/>
              </p:nvPicPr>
              <p:blipFill>
                <a:blip r:embed="rId104"/>
                <a:stretch>
                  <a:fillRect/>
                </a:stretch>
              </p:blipFill>
              <p:spPr>
                <a:xfrm>
                  <a:off x="3043750" y="1862354"/>
                  <a:ext cx="3153960" cy="2245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Ink 68">
                  <a:extLst>
                    <a:ext uri="{FF2B5EF4-FFF2-40B4-BE49-F238E27FC236}">
                      <a16:creationId xmlns:a16="http://schemas.microsoft.com/office/drawing/2014/main" id="{D4B261B2-E23B-4F89-A22D-C9CF17440D2B}"/>
                    </a:ext>
                  </a:extLst>
                </p14:cNvPr>
                <p14:cNvContentPartPr/>
                <p14:nvPr/>
              </p14:nvContentPartPr>
              <p14:xfrm>
                <a:off x="6139390" y="1807994"/>
                <a:ext cx="102600" cy="154440"/>
              </p14:xfrm>
            </p:contentPart>
          </mc:Choice>
          <mc:Fallback xmlns="">
            <p:pic>
              <p:nvPicPr>
                <p:cNvPr id="69" name="Ink 68">
                  <a:extLst>
                    <a:ext uri="{FF2B5EF4-FFF2-40B4-BE49-F238E27FC236}">
                      <a16:creationId xmlns:a16="http://schemas.microsoft.com/office/drawing/2014/main" id="{D4B261B2-E23B-4F89-A22D-C9CF17440D2B}"/>
                    </a:ext>
                  </a:extLst>
                </p:cNvPr>
                <p:cNvPicPr/>
                <p:nvPr/>
              </p:nvPicPr>
              <p:blipFill>
                <a:blip r:embed="rId106"/>
                <a:stretch>
                  <a:fillRect/>
                </a:stretch>
              </p:blipFill>
              <p:spPr>
                <a:xfrm>
                  <a:off x="6130390" y="1799354"/>
                  <a:ext cx="1202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0" name="Ink 69">
                  <a:extLst>
                    <a:ext uri="{FF2B5EF4-FFF2-40B4-BE49-F238E27FC236}">
                      <a16:creationId xmlns:a16="http://schemas.microsoft.com/office/drawing/2014/main" id="{D8587D7A-8BF8-4CBF-BCD8-4381EBC4ACEE}"/>
                    </a:ext>
                  </a:extLst>
                </p14:cNvPr>
                <p14:cNvContentPartPr/>
                <p14:nvPr/>
              </p14:nvContentPartPr>
              <p14:xfrm>
                <a:off x="6427750" y="1679114"/>
                <a:ext cx="149400" cy="221760"/>
              </p14:xfrm>
            </p:contentPart>
          </mc:Choice>
          <mc:Fallback xmlns="">
            <p:pic>
              <p:nvPicPr>
                <p:cNvPr id="70" name="Ink 69">
                  <a:extLst>
                    <a:ext uri="{FF2B5EF4-FFF2-40B4-BE49-F238E27FC236}">
                      <a16:creationId xmlns:a16="http://schemas.microsoft.com/office/drawing/2014/main" id="{D8587D7A-8BF8-4CBF-BCD8-4381EBC4ACEE}"/>
                    </a:ext>
                  </a:extLst>
                </p:cNvPr>
                <p:cNvPicPr/>
                <p:nvPr/>
              </p:nvPicPr>
              <p:blipFill>
                <a:blip r:embed="rId108"/>
                <a:stretch>
                  <a:fillRect/>
                </a:stretch>
              </p:blipFill>
              <p:spPr>
                <a:xfrm>
                  <a:off x="6418750" y="1670114"/>
                  <a:ext cx="1670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Ink 70">
                  <a:extLst>
                    <a:ext uri="{FF2B5EF4-FFF2-40B4-BE49-F238E27FC236}">
                      <a16:creationId xmlns:a16="http://schemas.microsoft.com/office/drawing/2014/main" id="{6D414571-81B5-4F5A-B1A7-F0062848EA14}"/>
                    </a:ext>
                  </a:extLst>
                </p14:cNvPr>
                <p14:cNvContentPartPr/>
                <p14:nvPr/>
              </p14:nvContentPartPr>
              <p14:xfrm>
                <a:off x="6344950" y="1785314"/>
                <a:ext cx="198720" cy="25920"/>
              </p14:xfrm>
            </p:contentPart>
          </mc:Choice>
          <mc:Fallback xmlns="">
            <p:pic>
              <p:nvPicPr>
                <p:cNvPr id="71" name="Ink 70">
                  <a:extLst>
                    <a:ext uri="{FF2B5EF4-FFF2-40B4-BE49-F238E27FC236}">
                      <a16:creationId xmlns:a16="http://schemas.microsoft.com/office/drawing/2014/main" id="{6D414571-81B5-4F5A-B1A7-F0062848EA14}"/>
                    </a:ext>
                  </a:extLst>
                </p:cNvPr>
                <p:cNvPicPr/>
                <p:nvPr/>
              </p:nvPicPr>
              <p:blipFill>
                <a:blip r:embed="rId110"/>
                <a:stretch>
                  <a:fillRect/>
                </a:stretch>
              </p:blipFill>
              <p:spPr>
                <a:xfrm>
                  <a:off x="6336310" y="1776674"/>
                  <a:ext cx="216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Ink 71">
                  <a:extLst>
                    <a:ext uri="{FF2B5EF4-FFF2-40B4-BE49-F238E27FC236}">
                      <a16:creationId xmlns:a16="http://schemas.microsoft.com/office/drawing/2014/main" id="{51C9DBDF-BBE4-4D9E-B50D-4652EC0F2DE9}"/>
                    </a:ext>
                  </a:extLst>
                </p14:cNvPr>
                <p14:cNvContentPartPr/>
                <p14:nvPr/>
              </p14:nvContentPartPr>
              <p14:xfrm>
                <a:off x="6520270" y="1821314"/>
                <a:ext cx="103320" cy="83520"/>
              </p14:xfrm>
            </p:contentPart>
          </mc:Choice>
          <mc:Fallback xmlns="">
            <p:pic>
              <p:nvPicPr>
                <p:cNvPr id="72" name="Ink 71">
                  <a:extLst>
                    <a:ext uri="{FF2B5EF4-FFF2-40B4-BE49-F238E27FC236}">
                      <a16:creationId xmlns:a16="http://schemas.microsoft.com/office/drawing/2014/main" id="{51C9DBDF-BBE4-4D9E-B50D-4652EC0F2DE9}"/>
                    </a:ext>
                  </a:extLst>
                </p:cNvPr>
                <p:cNvPicPr/>
                <p:nvPr/>
              </p:nvPicPr>
              <p:blipFill>
                <a:blip r:embed="rId112"/>
                <a:stretch>
                  <a:fillRect/>
                </a:stretch>
              </p:blipFill>
              <p:spPr>
                <a:xfrm>
                  <a:off x="6511270" y="1812674"/>
                  <a:ext cx="1209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3" name="Ink 72">
                  <a:extLst>
                    <a:ext uri="{FF2B5EF4-FFF2-40B4-BE49-F238E27FC236}">
                      <a16:creationId xmlns:a16="http://schemas.microsoft.com/office/drawing/2014/main" id="{BE21A794-CF0E-43FB-91CE-105FFC012798}"/>
                    </a:ext>
                  </a:extLst>
                </p14:cNvPr>
                <p14:cNvContentPartPr/>
                <p14:nvPr/>
              </p14:nvContentPartPr>
              <p14:xfrm>
                <a:off x="6592270" y="1807994"/>
                <a:ext cx="101160" cy="99720"/>
              </p14:xfrm>
            </p:contentPart>
          </mc:Choice>
          <mc:Fallback xmlns="">
            <p:pic>
              <p:nvPicPr>
                <p:cNvPr id="73" name="Ink 72">
                  <a:extLst>
                    <a:ext uri="{FF2B5EF4-FFF2-40B4-BE49-F238E27FC236}">
                      <a16:creationId xmlns:a16="http://schemas.microsoft.com/office/drawing/2014/main" id="{BE21A794-CF0E-43FB-91CE-105FFC012798}"/>
                    </a:ext>
                  </a:extLst>
                </p:cNvPr>
                <p:cNvPicPr/>
                <p:nvPr/>
              </p:nvPicPr>
              <p:blipFill>
                <a:blip r:embed="rId114"/>
                <a:stretch>
                  <a:fillRect/>
                </a:stretch>
              </p:blipFill>
              <p:spPr>
                <a:xfrm>
                  <a:off x="6583630" y="1799354"/>
                  <a:ext cx="118800" cy="117360"/>
                </a:xfrm>
                <a:prstGeom prst="rect">
                  <a:avLst/>
                </a:prstGeom>
              </p:spPr>
            </p:pic>
          </mc:Fallback>
        </mc:AlternateContent>
      </p:grpSp>
      <p:grpSp>
        <p:nvGrpSpPr>
          <p:cNvPr id="92" name="Group 91">
            <a:extLst>
              <a:ext uri="{FF2B5EF4-FFF2-40B4-BE49-F238E27FC236}">
                <a16:creationId xmlns:a16="http://schemas.microsoft.com/office/drawing/2014/main" id="{684AA1C4-517E-4D3E-BFEE-9995BC8A1D9F}"/>
              </a:ext>
            </a:extLst>
          </p:cNvPr>
          <p:cNvGrpSpPr/>
          <p:nvPr/>
        </p:nvGrpSpPr>
        <p:grpSpPr>
          <a:xfrm>
            <a:off x="6947230" y="1697834"/>
            <a:ext cx="496800" cy="234720"/>
            <a:chOff x="6947230" y="1697834"/>
            <a:chExt cx="496800" cy="234720"/>
          </a:xfrm>
        </p:grpSpPr>
        <mc:AlternateContent xmlns:mc="http://schemas.openxmlformats.org/markup-compatibility/2006" xmlns:p14="http://schemas.microsoft.com/office/powerpoint/2010/main">
          <mc:Choice Requires="p14">
            <p:contentPart p14:bwMode="auto" r:id="rId115">
              <p14:nvContentPartPr>
                <p14:cNvPr id="74" name="Ink 73">
                  <a:extLst>
                    <a:ext uri="{FF2B5EF4-FFF2-40B4-BE49-F238E27FC236}">
                      <a16:creationId xmlns:a16="http://schemas.microsoft.com/office/drawing/2014/main" id="{8285E9CD-F7FB-4782-988D-199E5F2A80E0}"/>
                    </a:ext>
                  </a:extLst>
                </p14:cNvPr>
                <p14:cNvContentPartPr/>
                <p14:nvPr/>
              </p14:nvContentPartPr>
              <p14:xfrm>
                <a:off x="7079710" y="1705034"/>
                <a:ext cx="34920" cy="190080"/>
              </p14:xfrm>
            </p:contentPart>
          </mc:Choice>
          <mc:Fallback xmlns="">
            <p:pic>
              <p:nvPicPr>
                <p:cNvPr id="74" name="Ink 73">
                  <a:extLst>
                    <a:ext uri="{FF2B5EF4-FFF2-40B4-BE49-F238E27FC236}">
                      <a16:creationId xmlns:a16="http://schemas.microsoft.com/office/drawing/2014/main" id="{8285E9CD-F7FB-4782-988D-199E5F2A80E0}"/>
                    </a:ext>
                  </a:extLst>
                </p:cNvPr>
                <p:cNvPicPr/>
                <p:nvPr/>
              </p:nvPicPr>
              <p:blipFill>
                <a:blip r:embed="rId116"/>
                <a:stretch>
                  <a:fillRect/>
                </a:stretch>
              </p:blipFill>
              <p:spPr>
                <a:xfrm>
                  <a:off x="7071070" y="1696394"/>
                  <a:ext cx="525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Ink 74">
                  <a:extLst>
                    <a:ext uri="{FF2B5EF4-FFF2-40B4-BE49-F238E27FC236}">
                      <a16:creationId xmlns:a16="http://schemas.microsoft.com/office/drawing/2014/main" id="{9A6BEB0B-5316-44D2-B128-5EF95940BBDF}"/>
                    </a:ext>
                  </a:extLst>
                </p14:cNvPr>
                <p14:cNvContentPartPr/>
                <p14:nvPr/>
              </p14:nvContentPartPr>
              <p14:xfrm>
                <a:off x="6947230" y="1773434"/>
                <a:ext cx="253080" cy="15840"/>
              </p14:xfrm>
            </p:contentPart>
          </mc:Choice>
          <mc:Fallback xmlns="">
            <p:pic>
              <p:nvPicPr>
                <p:cNvPr id="75" name="Ink 74">
                  <a:extLst>
                    <a:ext uri="{FF2B5EF4-FFF2-40B4-BE49-F238E27FC236}">
                      <a16:creationId xmlns:a16="http://schemas.microsoft.com/office/drawing/2014/main" id="{9A6BEB0B-5316-44D2-B128-5EF95940BBDF}"/>
                    </a:ext>
                  </a:extLst>
                </p:cNvPr>
                <p:cNvPicPr/>
                <p:nvPr/>
              </p:nvPicPr>
              <p:blipFill>
                <a:blip r:embed="rId118"/>
                <a:stretch>
                  <a:fillRect/>
                </a:stretch>
              </p:blipFill>
              <p:spPr>
                <a:xfrm>
                  <a:off x="6938590" y="1764434"/>
                  <a:ext cx="270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Ink 75">
                  <a:extLst>
                    <a:ext uri="{FF2B5EF4-FFF2-40B4-BE49-F238E27FC236}">
                      <a16:creationId xmlns:a16="http://schemas.microsoft.com/office/drawing/2014/main" id="{15E2032A-D6A5-41E6-B22A-3BDBBAF1F311}"/>
                    </a:ext>
                  </a:extLst>
                </p14:cNvPr>
                <p14:cNvContentPartPr/>
                <p14:nvPr/>
              </p14:nvContentPartPr>
              <p14:xfrm>
                <a:off x="7142350" y="1697834"/>
                <a:ext cx="133560" cy="199440"/>
              </p14:xfrm>
            </p:contentPart>
          </mc:Choice>
          <mc:Fallback xmlns="">
            <p:pic>
              <p:nvPicPr>
                <p:cNvPr id="76" name="Ink 75">
                  <a:extLst>
                    <a:ext uri="{FF2B5EF4-FFF2-40B4-BE49-F238E27FC236}">
                      <a16:creationId xmlns:a16="http://schemas.microsoft.com/office/drawing/2014/main" id="{15E2032A-D6A5-41E6-B22A-3BDBBAF1F311}"/>
                    </a:ext>
                  </a:extLst>
                </p:cNvPr>
                <p:cNvPicPr/>
                <p:nvPr/>
              </p:nvPicPr>
              <p:blipFill>
                <a:blip r:embed="rId120"/>
                <a:stretch>
                  <a:fillRect/>
                </a:stretch>
              </p:blipFill>
              <p:spPr>
                <a:xfrm>
                  <a:off x="7133710" y="1688834"/>
                  <a:ext cx="1512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Ink 76">
                  <a:extLst>
                    <a:ext uri="{FF2B5EF4-FFF2-40B4-BE49-F238E27FC236}">
                      <a16:creationId xmlns:a16="http://schemas.microsoft.com/office/drawing/2014/main" id="{31B86444-12F3-459F-99E7-746390F922F6}"/>
                    </a:ext>
                  </a:extLst>
                </p14:cNvPr>
                <p14:cNvContentPartPr/>
                <p14:nvPr/>
              </p14:nvContentPartPr>
              <p14:xfrm>
                <a:off x="7302910" y="1857674"/>
                <a:ext cx="28800" cy="58680"/>
              </p14:xfrm>
            </p:contentPart>
          </mc:Choice>
          <mc:Fallback xmlns="">
            <p:pic>
              <p:nvPicPr>
                <p:cNvPr id="77" name="Ink 76">
                  <a:extLst>
                    <a:ext uri="{FF2B5EF4-FFF2-40B4-BE49-F238E27FC236}">
                      <a16:creationId xmlns:a16="http://schemas.microsoft.com/office/drawing/2014/main" id="{31B86444-12F3-459F-99E7-746390F922F6}"/>
                    </a:ext>
                  </a:extLst>
                </p:cNvPr>
                <p:cNvPicPr/>
                <p:nvPr/>
              </p:nvPicPr>
              <p:blipFill>
                <a:blip r:embed="rId122"/>
                <a:stretch>
                  <a:fillRect/>
                </a:stretch>
              </p:blipFill>
              <p:spPr>
                <a:xfrm>
                  <a:off x="7293910" y="1848674"/>
                  <a:ext cx="464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Ink 77">
                  <a:extLst>
                    <a:ext uri="{FF2B5EF4-FFF2-40B4-BE49-F238E27FC236}">
                      <a16:creationId xmlns:a16="http://schemas.microsoft.com/office/drawing/2014/main" id="{C566671C-32DA-41A7-9B3E-5C12F3991705}"/>
                    </a:ext>
                  </a:extLst>
                </p14:cNvPr>
                <p14:cNvContentPartPr/>
                <p14:nvPr/>
              </p14:nvContentPartPr>
              <p14:xfrm>
                <a:off x="7291390" y="1743914"/>
                <a:ext cx="29520" cy="22320"/>
              </p14:xfrm>
            </p:contentPart>
          </mc:Choice>
          <mc:Fallback xmlns="">
            <p:pic>
              <p:nvPicPr>
                <p:cNvPr id="78" name="Ink 77">
                  <a:extLst>
                    <a:ext uri="{FF2B5EF4-FFF2-40B4-BE49-F238E27FC236}">
                      <a16:creationId xmlns:a16="http://schemas.microsoft.com/office/drawing/2014/main" id="{C566671C-32DA-41A7-9B3E-5C12F3991705}"/>
                    </a:ext>
                  </a:extLst>
                </p:cNvPr>
                <p:cNvPicPr/>
                <p:nvPr/>
              </p:nvPicPr>
              <p:blipFill>
                <a:blip r:embed="rId124"/>
                <a:stretch>
                  <a:fillRect/>
                </a:stretch>
              </p:blipFill>
              <p:spPr>
                <a:xfrm>
                  <a:off x="7282390" y="1734914"/>
                  <a:ext cx="471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Ink 78">
                  <a:extLst>
                    <a:ext uri="{FF2B5EF4-FFF2-40B4-BE49-F238E27FC236}">
                      <a16:creationId xmlns:a16="http://schemas.microsoft.com/office/drawing/2014/main" id="{E02D9E29-D7F6-4430-A25B-40322A368B61}"/>
                    </a:ext>
                  </a:extLst>
                </p14:cNvPr>
                <p14:cNvContentPartPr/>
                <p14:nvPr/>
              </p14:nvContentPartPr>
              <p14:xfrm>
                <a:off x="7359430" y="1851554"/>
                <a:ext cx="84600" cy="81000"/>
              </p14:xfrm>
            </p:contentPart>
          </mc:Choice>
          <mc:Fallback xmlns="">
            <p:pic>
              <p:nvPicPr>
                <p:cNvPr id="79" name="Ink 78">
                  <a:extLst>
                    <a:ext uri="{FF2B5EF4-FFF2-40B4-BE49-F238E27FC236}">
                      <a16:creationId xmlns:a16="http://schemas.microsoft.com/office/drawing/2014/main" id="{E02D9E29-D7F6-4430-A25B-40322A368B61}"/>
                    </a:ext>
                  </a:extLst>
                </p:cNvPr>
                <p:cNvPicPr/>
                <p:nvPr/>
              </p:nvPicPr>
              <p:blipFill>
                <a:blip r:embed="rId126"/>
                <a:stretch>
                  <a:fillRect/>
                </a:stretch>
              </p:blipFill>
              <p:spPr>
                <a:xfrm>
                  <a:off x="7350430" y="1842554"/>
                  <a:ext cx="102240" cy="98640"/>
                </a:xfrm>
                <a:prstGeom prst="rect">
                  <a:avLst/>
                </a:prstGeom>
              </p:spPr>
            </p:pic>
          </mc:Fallback>
        </mc:AlternateContent>
      </p:grpSp>
      <p:grpSp>
        <p:nvGrpSpPr>
          <p:cNvPr id="91" name="Group 90">
            <a:extLst>
              <a:ext uri="{FF2B5EF4-FFF2-40B4-BE49-F238E27FC236}">
                <a16:creationId xmlns:a16="http://schemas.microsoft.com/office/drawing/2014/main" id="{AA57B280-B2F5-46F9-B726-0F37819A060D}"/>
              </a:ext>
            </a:extLst>
          </p:cNvPr>
          <p:cNvGrpSpPr/>
          <p:nvPr/>
        </p:nvGrpSpPr>
        <p:grpSpPr>
          <a:xfrm>
            <a:off x="7733110" y="1743914"/>
            <a:ext cx="974160" cy="345240"/>
            <a:chOff x="7733110" y="1743914"/>
            <a:chExt cx="974160" cy="345240"/>
          </a:xfrm>
        </p:grpSpPr>
        <mc:AlternateContent xmlns:mc="http://schemas.openxmlformats.org/markup-compatibility/2006" xmlns:p14="http://schemas.microsoft.com/office/powerpoint/2010/main">
          <mc:Choice Requires="p14">
            <p:contentPart p14:bwMode="auto" r:id="rId127">
              <p14:nvContentPartPr>
                <p14:cNvPr id="80" name="Ink 79">
                  <a:extLst>
                    <a:ext uri="{FF2B5EF4-FFF2-40B4-BE49-F238E27FC236}">
                      <a16:creationId xmlns:a16="http://schemas.microsoft.com/office/drawing/2014/main" id="{D2326E34-9B39-4623-AFDA-754024373FC7}"/>
                    </a:ext>
                  </a:extLst>
                </p14:cNvPr>
                <p14:cNvContentPartPr/>
                <p14:nvPr/>
              </p14:nvContentPartPr>
              <p14:xfrm>
                <a:off x="7782790" y="1863794"/>
                <a:ext cx="41040" cy="15480"/>
              </p14:xfrm>
            </p:contentPart>
          </mc:Choice>
          <mc:Fallback xmlns="">
            <p:pic>
              <p:nvPicPr>
                <p:cNvPr id="80" name="Ink 79">
                  <a:extLst>
                    <a:ext uri="{FF2B5EF4-FFF2-40B4-BE49-F238E27FC236}">
                      <a16:creationId xmlns:a16="http://schemas.microsoft.com/office/drawing/2014/main" id="{D2326E34-9B39-4623-AFDA-754024373FC7}"/>
                    </a:ext>
                  </a:extLst>
                </p:cNvPr>
                <p:cNvPicPr/>
                <p:nvPr/>
              </p:nvPicPr>
              <p:blipFill>
                <a:blip r:embed="rId128"/>
                <a:stretch>
                  <a:fillRect/>
                </a:stretch>
              </p:blipFill>
              <p:spPr>
                <a:xfrm>
                  <a:off x="7774150" y="1855154"/>
                  <a:ext cx="58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Ink 80">
                  <a:extLst>
                    <a:ext uri="{FF2B5EF4-FFF2-40B4-BE49-F238E27FC236}">
                      <a16:creationId xmlns:a16="http://schemas.microsoft.com/office/drawing/2014/main" id="{51FBEED1-1A2B-4A7F-ABA3-9912E4C69AF4}"/>
                    </a:ext>
                  </a:extLst>
                </p14:cNvPr>
                <p14:cNvContentPartPr/>
                <p14:nvPr/>
              </p14:nvContentPartPr>
              <p14:xfrm>
                <a:off x="7733110" y="1832474"/>
                <a:ext cx="130320" cy="113760"/>
              </p14:xfrm>
            </p:contentPart>
          </mc:Choice>
          <mc:Fallback xmlns="">
            <p:pic>
              <p:nvPicPr>
                <p:cNvPr id="81" name="Ink 80">
                  <a:extLst>
                    <a:ext uri="{FF2B5EF4-FFF2-40B4-BE49-F238E27FC236}">
                      <a16:creationId xmlns:a16="http://schemas.microsoft.com/office/drawing/2014/main" id="{51FBEED1-1A2B-4A7F-ABA3-9912E4C69AF4}"/>
                    </a:ext>
                  </a:extLst>
                </p:cNvPr>
                <p:cNvPicPr/>
                <p:nvPr/>
              </p:nvPicPr>
              <p:blipFill>
                <a:blip r:embed="rId130"/>
                <a:stretch>
                  <a:fillRect/>
                </a:stretch>
              </p:blipFill>
              <p:spPr>
                <a:xfrm>
                  <a:off x="7724470" y="1823834"/>
                  <a:ext cx="147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Ink 81">
                  <a:extLst>
                    <a:ext uri="{FF2B5EF4-FFF2-40B4-BE49-F238E27FC236}">
                      <a16:creationId xmlns:a16="http://schemas.microsoft.com/office/drawing/2014/main" id="{254788A1-D932-47BD-A024-010E5061B57D}"/>
                    </a:ext>
                  </a:extLst>
                </p14:cNvPr>
                <p14:cNvContentPartPr/>
                <p14:nvPr/>
              </p14:nvContentPartPr>
              <p14:xfrm>
                <a:off x="7846150" y="1866674"/>
                <a:ext cx="114120" cy="87480"/>
              </p14:xfrm>
            </p:contentPart>
          </mc:Choice>
          <mc:Fallback xmlns="">
            <p:pic>
              <p:nvPicPr>
                <p:cNvPr id="82" name="Ink 81">
                  <a:extLst>
                    <a:ext uri="{FF2B5EF4-FFF2-40B4-BE49-F238E27FC236}">
                      <a16:creationId xmlns:a16="http://schemas.microsoft.com/office/drawing/2014/main" id="{254788A1-D932-47BD-A024-010E5061B57D}"/>
                    </a:ext>
                  </a:extLst>
                </p:cNvPr>
                <p:cNvPicPr/>
                <p:nvPr/>
              </p:nvPicPr>
              <p:blipFill>
                <a:blip r:embed="rId132"/>
                <a:stretch>
                  <a:fillRect/>
                </a:stretch>
              </p:blipFill>
              <p:spPr>
                <a:xfrm>
                  <a:off x="7837150" y="1858034"/>
                  <a:ext cx="131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Ink 82">
                  <a:extLst>
                    <a:ext uri="{FF2B5EF4-FFF2-40B4-BE49-F238E27FC236}">
                      <a16:creationId xmlns:a16="http://schemas.microsoft.com/office/drawing/2014/main" id="{941EAF49-BC47-4B76-AF59-B6C9E6988975}"/>
                    </a:ext>
                  </a:extLst>
                </p14:cNvPr>
                <p14:cNvContentPartPr/>
                <p14:nvPr/>
              </p14:nvContentPartPr>
              <p14:xfrm>
                <a:off x="7964230" y="1846514"/>
                <a:ext cx="63000" cy="91800"/>
              </p14:xfrm>
            </p:contentPart>
          </mc:Choice>
          <mc:Fallback xmlns="">
            <p:pic>
              <p:nvPicPr>
                <p:cNvPr id="83" name="Ink 82">
                  <a:extLst>
                    <a:ext uri="{FF2B5EF4-FFF2-40B4-BE49-F238E27FC236}">
                      <a16:creationId xmlns:a16="http://schemas.microsoft.com/office/drawing/2014/main" id="{941EAF49-BC47-4B76-AF59-B6C9E6988975}"/>
                    </a:ext>
                  </a:extLst>
                </p:cNvPr>
                <p:cNvPicPr/>
                <p:nvPr/>
              </p:nvPicPr>
              <p:blipFill>
                <a:blip r:embed="rId134"/>
                <a:stretch>
                  <a:fillRect/>
                </a:stretch>
              </p:blipFill>
              <p:spPr>
                <a:xfrm>
                  <a:off x="7955590" y="1837874"/>
                  <a:ext cx="806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Ink 83">
                  <a:extLst>
                    <a:ext uri="{FF2B5EF4-FFF2-40B4-BE49-F238E27FC236}">
                      <a16:creationId xmlns:a16="http://schemas.microsoft.com/office/drawing/2014/main" id="{991AFF46-8F64-4E31-96B8-148CF2617739}"/>
                    </a:ext>
                  </a:extLst>
                </p14:cNvPr>
                <p14:cNvContentPartPr/>
                <p14:nvPr/>
              </p14:nvContentPartPr>
              <p14:xfrm>
                <a:off x="8030470" y="1743914"/>
                <a:ext cx="140760" cy="345240"/>
              </p14:xfrm>
            </p:contentPart>
          </mc:Choice>
          <mc:Fallback xmlns="">
            <p:pic>
              <p:nvPicPr>
                <p:cNvPr id="84" name="Ink 83">
                  <a:extLst>
                    <a:ext uri="{FF2B5EF4-FFF2-40B4-BE49-F238E27FC236}">
                      <a16:creationId xmlns:a16="http://schemas.microsoft.com/office/drawing/2014/main" id="{991AFF46-8F64-4E31-96B8-148CF2617739}"/>
                    </a:ext>
                  </a:extLst>
                </p:cNvPr>
                <p:cNvPicPr/>
                <p:nvPr/>
              </p:nvPicPr>
              <p:blipFill>
                <a:blip r:embed="rId136"/>
                <a:stretch>
                  <a:fillRect/>
                </a:stretch>
              </p:blipFill>
              <p:spPr>
                <a:xfrm>
                  <a:off x="8021470" y="1735274"/>
                  <a:ext cx="15840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Ink 84">
                  <a:extLst>
                    <a:ext uri="{FF2B5EF4-FFF2-40B4-BE49-F238E27FC236}">
                      <a16:creationId xmlns:a16="http://schemas.microsoft.com/office/drawing/2014/main" id="{624C9F27-BBE4-4B60-8BCA-DDFEEC32B933}"/>
                    </a:ext>
                  </a:extLst>
                </p14:cNvPr>
                <p14:cNvContentPartPr/>
                <p14:nvPr/>
              </p14:nvContentPartPr>
              <p14:xfrm>
                <a:off x="8046670" y="1829954"/>
                <a:ext cx="246600" cy="33120"/>
              </p14:xfrm>
            </p:contentPart>
          </mc:Choice>
          <mc:Fallback xmlns="">
            <p:pic>
              <p:nvPicPr>
                <p:cNvPr id="85" name="Ink 84">
                  <a:extLst>
                    <a:ext uri="{FF2B5EF4-FFF2-40B4-BE49-F238E27FC236}">
                      <a16:creationId xmlns:a16="http://schemas.microsoft.com/office/drawing/2014/main" id="{624C9F27-BBE4-4B60-8BCA-DDFEEC32B933}"/>
                    </a:ext>
                  </a:extLst>
                </p:cNvPr>
                <p:cNvPicPr/>
                <p:nvPr/>
              </p:nvPicPr>
              <p:blipFill>
                <a:blip r:embed="rId138"/>
                <a:stretch>
                  <a:fillRect/>
                </a:stretch>
              </p:blipFill>
              <p:spPr>
                <a:xfrm>
                  <a:off x="8037670" y="1821314"/>
                  <a:ext cx="264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Ink 85">
                  <a:extLst>
                    <a:ext uri="{FF2B5EF4-FFF2-40B4-BE49-F238E27FC236}">
                      <a16:creationId xmlns:a16="http://schemas.microsoft.com/office/drawing/2014/main" id="{5550431D-6AFD-4C9D-9911-589AFDF9A237}"/>
                    </a:ext>
                  </a:extLst>
                </p14:cNvPr>
                <p14:cNvContentPartPr/>
                <p14:nvPr/>
              </p14:nvContentPartPr>
              <p14:xfrm>
                <a:off x="8184190" y="1877834"/>
                <a:ext cx="123120" cy="70200"/>
              </p14:xfrm>
            </p:contentPart>
          </mc:Choice>
          <mc:Fallback xmlns="">
            <p:pic>
              <p:nvPicPr>
                <p:cNvPr id="86" name="Ink 85">
                  <a:extLst>
                    <a:ext uri="{FF2B5EF4-FFF2-40B4-BE49-F238E27FC236}">
                      <a16:creationId xmlns:a16="http://schemas.microsoft.com/office/drawing/2014/main" id="{5550431D-6AFD-4C9D-9911-589AFDF9A237}"/>
                    </a:ext>
                  </a:extLst>
                </p:cNvPr>
                <p:cNvPicPr/>
                <p:nvPr/>
              </p:nvPicPr>
              <p:blipFill>
                <a:blip r:embed="rId140"/>
                <a:stretch>
                  <a:fillRect/>
                </a:stretch>
              </p:blipFill>
              <p:spPr>
                <a:xfrm>
                  <a:off x="8175550" y="1868834"/>
                  <a:ext cx="140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Ink 86">
                  <a:extLst>
                    <a:ext uri="{FF2B5EF4-FFF2-40B4-BE49-F238E27FC236}">
                      <a16:creationId xmlns:a16="http://schemas.microsoft.com/office/drawing/2014/main" id="{21F12B59-A2B4-4527-B74F-24784D962C5A}"/>
                    </a:ext>
                  </a:extLst>
                </p14:cNvPr>
                <p14:cNvContentPartPr/>
                <p14:nvPr/>
              </p14:nvContentPartPr>
              <p14:xfrm>
                <a:off x="8318830" y="1868834"/>
                <a:ext cx="91080" cy="79560"/>
              </p14:xfrm>
            </p:contentPart>
          </mc:Choice>
          <mc:Fallback xmlns="">
            <p:pic>
              <p:nvPicPr>
                <p:cNvPr id="87" name="Ink 86">
                  <a:extLst>
                    <a:ext uri="{FF2B5EF4-FFF2-40B4-BE49-F238E27FC236}">
                      <a16:creationId xmlns:a16="http://schemas.microsoft.com/office/drawing/2014/main" id="{21F12B59-A2B4-4527-B74F-24784D962C5A}"/>
                    </a:ext>
                  </a:extLst>
                </p:cNvPr>
                <p:cNvPicPr/>
                <p:nvPr/>
              </p:nvPicPr>
              <p:blipFill>
                <a:blip r:embed="rId142"/>
                <a:stretch>
                  <a:fillRect/>
                </a:stretch>
              </p:blipFill>
              <p:spPr>
                <a:xfrm>
                  <a:off x="8309830" y="1859834"/>
                  <a:ext cx="1087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Ink 87">
                  <a:extLst>
                    <a:ext uri="{FF2B5EF4-FFF2-40B4-BE49-F238E27FC236}">
                      <a16:creationId xmlns:a16="http://schemas.microsoft.com/office/drawing/2014/main" id="{21EA42BA-CF80-418F-B9D1-9C9CA21BF193}"/>
                    </a:ext>
                  </a:extLst>
                </p14:cNvPr>
                <p14:cNvContentPartPr/>
                <p14:nvPr/>
              </p14:nvContentPartPr>
              <p14:xfrm>
                <a:off x="8440870" y="1908794"/>
                <a:ext cx="12600" cy="360"/>
              </p14:xfrm>
            </p:contentPart>
          </mc:Choice>
          <mc:Fallback xmlns="">
            <p:pic>
              <p:nvPicPr>
                <p:cNvPr id="88" name="Ink 87">
                  <a:extLst>
                    <a:ext uri="{FF2B5EF4-FFF2-40B4-BE49-F238E27FC236}">
                      <a16:creationId xmlns:a16="http://schemas.microsoft.com/office/drawing/2014/main" id="{21EA42BA-CF80-418F-B9D1-9C9CA21BF193}"/>
                    </a:ext>
                  </a:extLst>
                </p:cNvPr>
                <p:cNvPicPr/>
                <p:nvPr/>
              </p:nvPicPr>
              <p:blipFill>
                <a:blip r:embed="rId144"/>
                <a:stretch>
                  <a:fillRect/>
                </a:stretch>
              </p:blipFill>
              <p:spPr>
                <a:xfrm>
                  <a:off x="8431870" y="190015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9" name="Ink 88">
                  <a:extLst>
                    <a:ext uri="{FF2B5EF4-FFF2-40B4-BE49-F238E27FC236}">
                      <a16:creationId xmlns:a16="http://schemas.microsoft.com/office/drawing/2014/main" id="{15CA80A8-90ED-4F38-B5FC-6A98E84B5C72}"/>
                    </a:ext>
                  </a:extLst>
                </p14:cNvPr>
                <p14:cNvContentPartPr/>
                <p14:nvPr/>
              </p14:nvContentPartPr>
              <p14:xfrm>
                <a:off x="8450230" y="1867394"/>
                <a:ext cx="106560" cy="66960"/>
              </p14:xfrm>
            </p:contentPart>
          </mc:Choice>
          <mc:Fallback xmlns="">
            <p:pic>
              <p:nvPicPr>
                <p:cNvPr id="89" name="Ink 88">
                  <a:extLst>
                    <a:ext uri="{FF2B5EF4-FFF2-40B4-BE49-F238E27FC236}">
                      <a16:creationId xmlns:a16="http://schemas.microsoft.com/office/drawing/2014/main" id="{15CA80A8-90ED-4F38-B5FC-6A98E84B5C72}"/>
                    </a:ext>
                  </a:extLst>
                </p:cNvPr>
                <p:cNvPicPr/>
                <p:nvPr/>
              </p:nvPicPr>
              <p:blipFill>
                <a:blip r:embed="rId146"/>
                <a:stretch>
                  <a:fillRect/>
                </a:stretch>
              </p:blipFill>
              <p:spPr>
                <a:xfrm>
                  <a:off x="8441230" y="1858754"/>
                  <a:ext cx="1242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0" name="Ink 89">
                  <a:extLst>
                    <a:ext uri="{FF2B5EF4-FFF2-40B4-BE49-F238E27FC236}">
                      <a16:creationId xmlns:a16="http://schemas.microsoft.com/office/drawing/2014/main" id="{926417B0-BE6C-468C-B651-5D13EE6BAEE6}"/>
                    </a:ext>
                  </a:extLst>
                </p14:cNvPr>
                <p14:cNvContentPartPr/>
                <p14:nvPr/>
              </p14:nvContentPartPr>
              <p14:xfrm>
                <a:off x="8571910" y="1920314"/>
                <a:ext cx="135360" cy="67320"/>
              </p14:xfrm>
            </p:contentPart>
          </mc:Choice>
          <mc:Fallback xmlns="">
            <p:pic>
              <p:nvPicPr>
                <p:cNvPr id="90" name="Ink 89">
                  <a:extLst>
                    <a:ext uri="{FF2B5EF4-FFF2-40B4-BE49-F238E27FC236}">
                      <a16:creationId xmlns:a16="http://schemas.microsoft.com/office/drawing/2014/main" id="{926417B0-BE6C-468C-B651-5D13EE6BAEE6}"/>
                    </a:ext>
                  </a:extLst>
                </p:cNvPr>
                <p:cNvPicPr/>
                <p:nvPr/>
              </p:nvPicPr>
              <p:blipFill>
                <a:blip r:embed="rId148"/>
                <a:stretch>
                  <a:fillRect/>
                </a:stretch>
              </p:blipFill>
              <p:spPr>
                <a:xfrm>
                  <a:off x="8563270" y="1911314"/>
                  <a:ext cx="153000" cy="84960"/>
                </a:xfrm>
                <a:prstGeom prst="rect">
                  <a:avLst/>
                </a:prstGeom>
              </p:spPr>
            </p:pic>
          </mc:Fallback>
        </mc:AlternateContent>
      </p:grpSp>
      <p:grpSp>
        <p:nvGrpSpPr>
          <p:cNvPr id="105" name="Group 104">
            <a:extLst>
              <a:ext uri="{FF2B5EF4-FFF2-40B4-BE49-F238E27FC236}">
                <a16:creationId xmlns:a16="http://schemas.microsoft.com/office/drawing/2014/main" id="{21977388-0D97-4450-B5DB-3A234491CC8A}"/>
              </a:ext>
            </a:extLst>
          </p:cNvPr>
          <p:cNvGrpSpPr/>
          <p:nvPr/>
        </p:nvGrpSpPr>
        <p:grpSpPr>
          <a:xfrm>
            <a:off x="9118030" y="1818794"/>
            <a:ext cx="287640" cy="119160"/>
            <a:chOff x="9118030" y="1818794"/>
            <a:chExt cx="287640" cy="119160"/>
          </a:xfrm>
        </p:grpSpPr>
        <mc:AlternateContent xmlns:mc="http://schemas.openxmlformats.org/markup-compatibility/2006" xmlns:p14="http://schemas.microsoft.com/office/powerpoint/2010/main">
          <mc:Choice Requires="p14">
            <p:contentPart p14:bwMode="auto" r:id="rId149">
              <p14:nvContentPartPr>
                <p14:cNvPr id="94" name="Ink 93">
                  <a:extLst>
                    <a:ext uri="{FF2B5EF4-FFF2-40B4-BE49-F238E27FC236}">
                      <a16:creationId xmlns:a16="http://schemas.microsoft.com/office/drawing/2014/main" id="{85D3B750-D3C3-47F8-9670-1BE272D6B603}"/>
                    </a:ext>
                  </a:extLst>
                </p14:cNvPr>
                <p14:cNvContentPartPr/>
                <p14:nvPr/>
              </p14:nvContentPartPr>
              <p14:xfrm>
                <a:off x="9118030" y="1818794"/>
                <a:ext cx="180000" cy="116640"/>
              </p14:xfrm>
            </p:contentPart>
          </mc:Choice>
          <mc:Fallback xmlns="">
            <p:pic>
              <p:nvPicPr>
                <p:cNvPr id="94" name="Ink 93">
                  <a:extLst>
                    <a:ext uri="{FF2B5EF4-FFF2-40B4-BE49-F238E27FC236}">
                      <a16:creationId xmlns:a16="http://schemas.microsoft.com/office/drawing/2014/main" id="{85D3B750-D3C3-47F8-9670-1BE272D6B603}"/>
                    </a:ext>
                  </a:extLst>
                </p:cNvPr>
                <p:cNvPicPr/>
                <p:nvPr/>
              </p:nvPicPr>
              <p:blipFill>
                <a:blip r:embed="rId150"/>
                <a:stretch>
                  <a:fillRect/>
                </a:stretch>
              </p:blipFill>
              <p:spPr>
                <a:xfrm>
                  <a:off x="9109030" y="1809794"/>
                  <a:ext cx="1976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Ink 94">
                  <a:extLst>
                    <a:ext uri="{FF2B5EF4-FFF2-40B4-BE49-F238E27FC236}">
                      <a16:creationId xmlns:a16="http://schemas.microsoft.com/office/drawing/2014/main" id="{F5DE0C53-8204-4F76-9077-E42D9E5C5A3B}"/>
                    </a:ext>
                  </a:extLst>
                </p14:cNvPr>
                <p14:cNvContentPartPr/>
                <p14:nvPr/>
              </p14:nvContentPartPr>
              <p14:xfrm>
                <a:off x="9376150" y="1844714"/>
                <a:ext cx="360" cy="360"/>
              </p14:xfrm>
            </p:contentPart>
          </mc:Choice>
          <mc:Fallback xmlns="">
            <p:pic>
              <p:nvPicPr>
                <p:cNvPr id="95" name="Ink 94">
                  <a:extLst>
                    <a:ext uri="{FF2B5EF4-FFF2-40B4-BE49-F238E27FC236}">
                      <a16:creationId xmlns:a16="http://schemas.microsoft.com/office/drawing/2014/main" id="{F5DE0C53-8204-4F76-9077-E42D9E5C5A3B}"/>
                    </a:ext>
                  </a:extLst>
                </p:cNvPr>
                <p:cNvPicPr/>
                <p:nvPr/>
              </p:nvPicPr>
              <p:blipFill>
                <a:blip r:embed="rId10"/>
                <a:stretch>
                  <a:fillRect/>
                </a:stretch>
              </p:blipFill>
              <p:spPr>
                <a:xfrm>
                  <a:off x="9367510" y="18360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Ink 95">
                  <a:extLst>
                    <a:ext uri="{FF2B5EF4-FFF2-40B4-BE49-F238E27FC236}">
                      <a16:creationId xmlns:a16="http://schemas.microsoft.com/office/drawing/2014/main" id="{A4A3A285-81B6-4C78-9FFA-AB14F0EEDBAA}"/>
                    </a:ext>
                  </a:extLst>
                </p14:cNvPr>
                <p14:cNvContentPartPr/>
                <p14:nvPr/>
              </p14:nvContentPartPr>
              <p14:xfrm>
                <a:off x="9286510" y="1846514"/>
                <a:ext cx="119160" cy="91440"/>
              </p14:xfrm>
            </p:contentPart>
          </mc:Choice>
          <mc:Fallback xmlns="">
            <p:pic>
              <p:nvPicPr>
                <p:cNvPr id="96" name="Ink 95">
                  <a:extLst>
                    <a:ext uri="{FF2B5EF4-FFF2-40B4-BE49-F238E27FC236}">
                      <a16:creationId xmlns:a16="http://schemas.microsoft.com/office/drawing/2014/main" id="{A4A3A285-81B6-4C78-9FFA-AB14F0EEDBAA}"/>
                    </a:ext>
                  </a:extLst>
                </p:cNvPr>
                <p:cNvPicPr/>
                <p:nvPr/>
              </p:nvPicPr>
              <p:blipFill>
                <a:blip r:embed="rId153"/>
                <a:stretch>
                  <a:fillRect/>
                </a:stretch>
              </p:blipFill>
              <p:spPr>
                <a:xfrm>
                  <a:off x="9277510" y="1837514"/>
                  <a:ext cx="136800" cy="109080"/>
                </a:xfrm>
                <a:prstGeom prst="rect">
                  <a:avLst/>
                </a:prstGeom>
              </p:spPr>
            </p:pic>
          </mc:Fallback>
        </mc:AlternateContent>
      </p:grpSp>
      <p:grpSp>
        <p:nvGrpSpPr>
          <p:cNvPr id="104" name="Group 103">
            <a:extLst>
              <a:ext uri="{FF2B5EF4-FFF2-40B4-BE49-F238E27FC236}">
                <a16:creationId xmlns:a16="http://schemas.microsoft.com/office/drawing/2014/main" id="{78477CE8-5A50-4FDE-8F97-A3C6C84F52BA}"/>
              </a:ext>
            </a:extLst>
          </p:cNvPr>
          <p:cNvGrpSpPr/>
          <p:nvPr/>
        </p:nvGrpSpPr>
        <p:grpSpPr>
          <a:xfrm>
            <a:off x="9830110" y="1682714"/>
            <a:ext cx="560520" cy="279000"/>
            <a:chOff x="9830110" y="1682714"/>
            <a:chExt cx="560520" cy="279000"/>
          </a:xfrm>
        </p:grpSpPr>
        <mc:AlternateContent xmlns:mc="http://schemas.openxmlformats.org/markup-compatibility/2006" xmlns:p14="http://schemas.microsoft.com/office/powerpoint/2010/main">
          <mc:Choice Requires="p14">
            <p:contentPart p14:bwMode="auto" r:id="rId154">
              <p14:nvContentPartPr>
                <p14:cNvPr id="97" name="Ink 96">
                  <a:extLst>
                    <a:ext uri="{FF2B5EF4-FFF2-40B4-BE49-F238E27FC236}">
                      <a16:creationId xmlns:a16="http://schemas.microsoft.com/office/drawing/2014/main" id="{CD96516B-2FA8-444C-8065-59F12B5D4437}"/>
                    </a:ext>
                  </a:extLst>
                </p14:cNvPr>
                <p14:cNvContentPartPr/>
                <p14:nvPr/>
              </p14:nvContentPartPr>
              <p14:xfrm>
                <a:off x="9830110" y="1800794"/>
                <a:ext cx="156240" cy="142200"/>
              </p14:xfrm>
            </p:contentPart>
          </mc:Choice>
          <mc:Fallback xmlns="">
            <p:pic>
              <p:nvPicPr>
                <p:cNvPr id="97" name="Ink 96">
                  <a:extLst>
                    <a:ext uri="{FF2B5EF4-FFF2-40B4-BE49-F238E27FC236}">
                      <a16:creationId xmlns:a16="http://schemas.microsoft.com/office/drawing/2014/main" id="{CD96516B-2FA8-444C-8065-59F12B5D4437}"/>
                    </a:ext>
                  </a:extLst>
                </p:cNvPr>
                <p:cNvPicPr/>
                <p:nvPr/>
              </p:nvPicPr>
              <p:blipFill>
                <a:blip r:embed="rId155"/>
                <a:stretch>
                  <a:fillRect/>
                </a:stretch>
              </p:blipFill>
              <p:spPr>
                <a:xfrm>
                  <a:off x="9821470" y="1791794"/>
                  <a:ext cx="173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Ink 97">
                  <a:extLst>
                    <a:ext uri="{FF2B5EF4-FFF2-40B4-BE49-F238E27FC236}">
                      <a16:creationId xmlns:a16="http://schemas.microsoft.com/office/drawing/2014/main" id="{6414D31F-E950-4230-8AE7-5425820C11B9}"/>
                    </a:ext>
                  </a:extLst>
                </p14:cNvPr>
                <p14:cNvContentPartPr/>
                <p14:nvPr/>
              </p14:nvContentPartPr>
              <p14:xfrm>
                <a:off x="10061950" y="1844714"/>
                <a:ext cx="46800" cy="360"/>
              </p14:xfrm>
            </p:contentPart>
          </mc:Choice>
          <mc:Fallback xmlns="">
            <p:pic>
              <p:nvPicPr>
                <p:cNvPr id="98" name="Ink 97">
                  <a:extLst>
                    <a:ext uri="{FF2B5EF4-FFF2-40B4-BE49-F238E27FC236}">
                      <a16:creationId xmlns:a16="http://schemas.microsoft.com/office/drawing/2014/main" id="{6414D31F-E950-4230-8AE7-5425820C11B9}"/>
                    </a:ext>
                  </a:extLst>
                </p:cNvPr>
                <p:cNvPicPr/>
                <p:nvPr/>
              </p:nvPicPr>
              <p:blipFill>
                <a:blip r:embed="rId157"/>
                <a:stretch>
                  <a:fillRect/>
                </a:stretch>
              </p:blipFill>
              <p:spPr>
                <a:xfrm>
                  <a:off x="10052950" y="1836074"/>
                  <a:ext cx="6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Ink 98">
                  <a:extLst>
                    <a:ext uri="{FF2B5EF4-FFF2-40B4-BE49-F238E27FC236}">
                      <a16:creationId xmlns:a16="http://schemas.microsoft.com/office/drawing/2014/main" id="{CB721B20-744C-468C-88B9-8CDC955F650E}"/>
                    </a:ext>
                  </a:extLst>
                </p14:cNvPr>
                <p14:cNvContentPartPr/>
                <p14:nvPr/>
              </p14:nvContentPartPr>
              <p14:xfrm>
                <a:off x="9964390" y="1828874"/>
                <a:ext cx="217080" cy="117000"/>
              </p14:xfrm>
            </p:contentPart>
          </mc:Choice>
          <mc:Fallback xmlns="">
            <p:pic>
              <p:nvPicPr>
                <p:cNvPr id="99" name="Ink 98">
                  <a:extLst>
                    <a:ext uri="{FF2B5EF4-FFF2-40B4-BE49-F238E27FC236}">
                      <a16:creationId xmlns:a16="http://schemas.microsoft.com/office/drawing/2014/main" id="{CB721B20-744C-468C-88B9-8CDC955F650E}"/>
                    </a:ext>
                  </a:extLst>
                </p:cNvPr>
                <p:cNvPicPr/>
                <p:nvPr/>
              </p:nvPicPr>
              <p:blipFill>
                <a:blip r:embed="rId159"/>
                <a:stretch>
                  <a:fillRect/>
                </a:stretch>
              </p:blipFill>
              <p:spPr>
                <a:xfrm>
                  <a:off x="9955390" y="1819874"/>
                  <a:ext cx="2347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id="{EC7AD54B-CA1F-4A2F-8185-3D2F6F0C4B4A}"/>
                    </a:ext>
                  </a:extLst>
                </p14:cNvPr>
                <p14:cNvContentPartPr/>
                <p14:nvPr/>
              </p14:nvContentPartPr>
              <p14:xfrm>
                <a:off x="10113430" y="1889714"/>
                <a:ext cx="28440" cy="6120"/>
              </p14:xfrm>
            </p:contentPart>
          </mc:Choice>
          <mc:Fallback xmlns="">
            <p:pic>
              <p:nvPicPr>
                <p:cNvPr id="100" name="Ink 99">
                  <a:extLst>
                    <a:ext uri="{FF2B5EF4-FFF2-40B4-BE49-F238E27FC236}">
                      <a16:creationId xmlns:a16="http://schemas.microsoft.com/office/drawing/2014/main" id="{EC7AD54B-CA1F-4A2F-8185-3D2F6F0C4B4A}"/>
                    </a:ext>
                  </a:extLst>
                </p:cNvPr>
                <p:cNvPicPr/>
                <p:nvPr/>
              </p:nvPicPr>
              <p:blipFill>
                <a:blip r:embed="rId161"/>
                <a:stretch>
                  <a:fillRect/>
                </a:stretch>
              </p:blipFill>
              <p:spPr>
                <a:xfrm>
                  <a:off x="10104430" y="1881074"/>
                  <a:ext cx="46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id="{C57A406A-655E-427A-A586-3B67E41B8A70}"/>
                    </a:ext>
                  </a:extLst>
                </p14:cNvPr>
                <p14:cNvContentPartPr/>
                <p14:nvPr/>
              </p14:nvContentPartPr>
              <p14:xfrm>
                <a:off x="10107670" y="1876754"/>
                <a:ext cx="239400" cy="83160"/>
              </p14:xfrm>
            </p:contentPart>
          </mc:Choice>
          <mc:Fallback xmlns="">
            <p:pic>
              <p:nvPicPr>
                <p:cNvPr id="101" name="Ink 100">
                  <a:extLst>
                    <a:ext uri="{FF2B5EF4-FFF2-40B4-BE49-F238E27FC236}">
                      <a16:creationId xmlns:a16="http://schemas.microsoft.com/office/drawing/2014/main" id="{C57A406A-655E-427A-A586-3B67E41B8A70}"/>
                    </a:ext>
                  </a:extLst>
                </p:cNvPr>
                <p:cNvPicPr/>
                <p:nvPr/>
              </p:nvPicPr>
              <p:blipFill>
                <a:blip r:embed="rId163"/>
                <a:stretch>
                  <a:fillRect/>
                </a:stretch>
              </p:blipFill>
              <p:spPr>
                <a:xfrm>
                  <a:off x="10098670" y="1868114"/>
                  <a:ext cx="2570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94C6807A-3018-45BC-A5C9-D1A2E211A113}"/>
                    </a:ext>
                  </a:extLst>
                </p14:cNvPr>
                <p14:cNvContentPartPr/>
                <p14:nvPr/>
              </p14:nvContentPartPr>
              <p14:xfrm>
                <a:off x="10225030" y="1885034"/>
                <a:ext cx="144360" cy="76680"/>
              </p14:xfrm>
            </p:contentPart>
          </mc:Choice>
          <mc:Fallback xmlns="">
            <p:pic>
              <p:nvPicPr>
                <p:cNvPr id="102" name="Ink 101">
                  <a:extLst>
                    <a:ext uri="{FF2B5EF4-FFF2-40B4-BE49-F238E27FC236}">
                      <a16:creationId xmlns:a16="http://schemas.microsoft.com/office/drawing/2014/main" id="{94C6807A-3018-45BC-A5C9-D1A2E211A113}"/>
                    </a:ext>
                  </a:extLst>
                </p:cNvPr>
                <p:cNvPicPr/>
                <p:nvPr/>
              </p:nvPicPr>
              <p:blipFill>
                <a:blip r:embed="rId165"/>
                <a:stretch>
                  <a:fillRect/>
                </a:stretch>
              </p:blipFill>
              <p:spPr>
                <a:xfrm>
                  <a:off x="10216390" y="1876034"/>
                  <a:ext cx="162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19E8EB7C-FB1A-4B67-B9E0-9FA9996F5649}"/>
                    </a:ext>
                  </a:extLst>
                </p14:cNvPr>
                <p14:cNvContentPartPr/>
                <p14:nvPr/>
              </p14:nvContentPartPr>
              <p14:xfrm>
                <a:off x="10337710" y="1682714"/>
                <a:ext cx="52920" cy="260640"/>
              </p14:xfrm>
            </p:contentPart>
          </mc:Choice>
          <mc:Fallback xmlns="">
            <p:pic>
              <p:nvPicPr>
                <p:cNvPr id="103" name="Ink 102">
                  <a:extLst>
                    <a:ext uri="{FF2B5EF4-FFF2-40B4-BE49-F238E27FC236}">
                      <a16:creationId xmlns:a16="http://schemas.microsoft.com/office/drawing/2014/main" id="{19E8EB7C-FB1A-4B67-B9E0-9FA9996F5649}"/>
                    </a:ext>
                  </a:extLst>
                </p:cNvPr>
                <p:cNvPicPr/>
                <p:nvPr/>
              </p:nvPicPr>
              <p:blipFill>
                <a:blip r:embed="rId167"/>
                <a:stretch>
                  <a:fillRect/>
                </a:stretch>
              </p:blipFill>
              <p:spPr>
                <a:xfrm>
                  <a:off x="10329070" y="1674074"/>
                  <a:ext cx="70560" cy="278280"/>
                </a:xfrm>
                <a:prstGeom prst="rect">
                  <a:avLst/>
                </a:prstGeom>
              </p:spPr>
            </p:pic>
          </mc:Fallback>
        </mc:AlternateContent>
      </p:grpSp>
      <p:grpSp>
        <p:nvGrpSpPr>
          <p:cNvPr id="145" name="Group 144">
            <a:extLst>
              <a:ext uri="{FF2B5EF4-FFF2-40B4-BE49-F238E27FC236}">
                <a16:creationId xmlns:a16="http://schemas.microsoft.com/office/drawing/2014/main" id="{59547B54-C6B2-465F-8C00-6E9071A680BF}"/>
              </a:ext>
            </a:extLst>
          </p:cNvPr>
          <p:cNvGrpSpPr/>
          <p:nvPr/>
        </p:nvGrpSpPr>
        <p:grpSpPr>
          <a:xfrm>
            <a:off x="6402910" y="2294354"/>
            <a:ext cx="1365840" cy="270360"/>
            <a:chOff x="6402910" y="2294354"/>
            <a:chExt cx="1365840" cy="270360"/>
          </a:xfrm>
        </p:grpSpPr>
        <mc:AlternateContent xmlns:mc="http://schemas.openxmlformats.org/markup-compatibility/2006" xmlns:p14="http://schemas.microsoft.com/office/powerpoint/2010/main">
          <mc:Choice Requires="p14">
            <p:contentPart p14:bwMode="auto" r:id="rId168">
              <p14:nvContentPartPr>
                <p14:cNvPr id="106" name="Ink 105">
                  <a:extLst>
                    <a:ext uri="{FF2B5EF4-FFF2-40B4-BE49-F238E27FC236}">
                      <a16:creationId xmlns:a16="http://schemas.microsoft.com/office/drawing/2014/main" id="{4CD15C7B-76BF-4241-8843-344C1A6DBC92}"/>
                    </a:ext>
                  </a:extLst>
                </p14:cNvPr>
                <p14:cNvContentPartPr/>
                <p14:nvPr/>
              </p14:nvContentPartPr>
              <p14:xfrm>
                <a:off x="6402910" y="2362394"/>
                <a:ext cx="138960" cy="155880"/>
              </p14:xfrm>
            </p:contentPart>
          </mc:Choice>
          <mc:Fallback xmlns="">
            <p:pic>
              <p:nvPicPr>
                <p:cNvPr id="106" name="Ink 105">
                  <a:extLst>
                    <a:ext uri="{FF2B5EF4-FFF2-40B4-BE49-F238E27FC236}">
                      <a16:creationId xmlns:a16="http://schemas.microsoft.com/office/drawing/2014/main" id="{4CD15C7B-76BF-4241-8843-344C1A6DBC92}"/>
                    </a:ext>
                  </a:extLst>
                </p:cNvPr>
                <p:cNvPicPr/>
                <p:nvPr/>
              </p:nvPicPr>
              <p:blipFill>
                <a:blip r:embed="rId169"/>
                <a:stretch>
                  <a:fillRect/>
                </a:stretch>
              </p:blipFill>
              <p:spPr>
                <a:xfrm>
                  <a:off x="6393910" y="2353394"/>
                  <a:ext cx="1566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Ink 106">
                  <a:extLst>
                    <a:ext uri="{FF2B5EF4-FFF2-40B4-BE49-F238E27FC236}">
                      <a16:creationId xmlns:a16="http://schemas.microsoft.com/office/drawing/2014/main" id="{22108A66-1D08-4ECE-8C82-FDA26B5AC34F}"/>
                    </a:ext>
                  </a:extLst>
                </p14:cNvPr>
                <p14:cNvContentPartPr/>
                <p14:nvPr/>
              </p14:nvContentPartPr>
              <p14:xfrm>
                <a:off x="6528190" y="2408834"/>
                <a:ext cx="140760" cy="99000"/>
              </p14:xfrm>
            </p:contentPart>
          </mc:Choice>
          <mc:Fallback xmlns="">
            <p:pic>
              <p:nvPicPr>
                <p:cNvPr id="107" name="Ink 106">
                  <a:extLst>
                    <a:ext uri="{FF2B5EF4-FFF2-40B4-BE49-F238E27FC236}">
                      <a16:creationId xmlns:a16="http://schemas.microsoft.com/office/drawing/2014/main" id="{22108A66-1D08-4ECE-8C82-FDA26B5AC34F}"/>
                    </a:ext>
                  </a:extLst>
                </p:cNvPr>
                <p:cNvPicPr/>
                <p:nvPr/>
              </p:nvPicPr>
              <p:blipFill>
                <a:blip r:embed="rId171"/>
                <a:stretch>
                  <a:fillRect/>
                </a:stretch>
              </p:blipFill>
              <p:spPr>
                <a:xfrm>
                  <a:off x="6519550" y="2400194"/>
                  <a:ext cx="1584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Ink 107">
                  <a:extLst>
                    <a:ext uri="{FF2B5EF4-FFF2-40B4-BE49-F238E27FC236}">
                      <a16:creationId xmlns:a16="http://schemas.microsoft.com/office/drawing/2014/main" id="{43FBD825-96DB-4383-8FB4-3A0869EA6FE8}"/>
                    </a:ext>
                  </a:extLst>
                </p14:cNvPr>
                <p14:cNvContentPartPr/>
                <p14:nvPr/>
              </p14:nvContentPartPr>
              <p14:xfrm>
                <a:off x="6662470" y="2385794"/>
                <a:ext cx="66960" cy="127440"/>
              </p14:xfrm>
            </p:contentPart>
          </mc:Choice>
          <mc:Fallback xmlns="">
            <p:pic>
              <p:nvPicPr>
                <p:cNvPr id="108" name="Ink 107">
                  <a:extLst>
                    <a:ext uri="{FF2B5EF4-FFF2-40B4-BE49-F238E27FC236}">
                      <a16:creationId xmlns:a16="http://schemas.microsoft.com/office/drawing/2014/main" id="{43FBD825-96DB-4383-8FB4-3A0869EA6FE8}"/>
                    </a:ext>
                  </a:extLst>
                </p:cNvPr>
                <p:cNvPicPr/>
                <p:nvPr/>
              </p:nvPicPr>
              <p:blipFill>
                <a:blip r:embed="rId173"/>
                <a:stretch>
                  <a:fillRect/>
                </a:stretch>
              </p:blipFill>
              <p:spPr>
                <a:xfrm>
                  <a:off x="6653470" y="2377154"/>
                  <a:ext cx="84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Ink 108">
                  <a:extLst>
                    <a:ext uri="{FF2B5EF4-FFF2-40B4-BE49-F238E27FC236}">
                      <a16:creationId xmlns:a16="http://schemas.microsoft.com/office/drawing/2014/main" id="{98F2AF02-3B77-4D6F-A576-030A209E8A6E}"/>
                    </a:ext>
                  </a:extLst>
                </p14:cNvPr>
                <p14:cNvContentPartPr/>
                <p14:nvPr/>
              </p14:nvContentPartPr>
              <p14:xfrm>
                <a:off x="6726190" y="2455634"/>
                <a:ext cx="132480" cy="76680"/>
              </p14:xfrm>
            </p:contentPart>
          </mc:Choice>
          <mc:Fallback xmlns="">
            <p:pic>
              <p:nvPicPr>
                <p:cNvPr id="109" name="Ink 108">
                  <a:extLst>
                    <a:ext uri="{FF2B5EF4-FFF2-40B4-BE49-F238E27FC236}">
                      <a16:creationId xmlns:a16="http://schemas.microsoft.com/office/drawing/2014/main" id="{98F2AF02-3B77-4D6F-A576-030A209E8A6E}"/>
                    </a:ext>
                  </a:extLst>
                </p:cNvPr>
                <p:cNvPicPr/>
                <p:nvPr/>
              </p:nvPicPr>
              <p:blipFill>
                <a:blip r:embed="rId175"/>
                <a:stretch>
                  <a:fillRect/>
                </a:stretch>
              </p:blipFill>
              <p:spPr>
                <a:xfrm>
                  <a:off x="6717190" y="2446634"/>
                  <a:ext cx="1501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Ink 109">
                  <a:extLst>
                    <a:ext uri="{FF2B5EF4-FFF2-40B4-BE49-F238E27FC236}">
                      <a16:creationId xmlns:a16="http://schemas.microsoft.com/office/drawing/2014/main" id="{388E449D-5FE5-4ADA-90E8-6D7BA60BCDA2}"/>
                    </a:ext>
                  </a:extLst>
                </p14:cNvPr>
                <p14:cNvContentPartPr/>
                <p14:nvPr/>
              </p14:nvContentPartPr>
              <p14:xfrm>
                <a:off x="6841390" y="2462114"/>
                <a:ext cx="108720" cy="74880"/>
              </p14:xfrm>
            </p:contentPart>
          </mc:Choice>
          <mc:Fallback xmlns="">
            <p:pic>
              <p:nvPicPr>
                <p:cNvPr id="110" name="Ink 109">
                  <a:extLst>
                    <a:ext uri="{FF2B5EF4-FFF2-40B4-BE49-F238E27FC236}">
                      <a16:creationId xmlns:a16="http://schemas.microsoft.com/office/drawing/2014/main" id="{388E449D-5FE5-4ADA-90E8-6D7BA60BCDA2}"/>
                    </a:ext>
                  </a:extLst>
                </p:cNvPr>
                <p:cNvPicPr/>
                <p:nvPr/>
              </p:nvPicPr>
              <p:blipFill>
                <a:blip r:embed="rId177"/>
                <a:stretch>
                  <a:fillRect/>
                </a:stretch>
              </p:blipFill>
              <p:spPr>
                <a:xfrm>
                  <a:off x="6832750" y="2453114"/>
                  <a:ext cx="1263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Ink 110">
                  <a:extLst>
                    <a:ext uri="{FF2B5EF4-FFF2-40B4-BE49-F238E27FC236}">
                      <a16:creationId xmlns:a16="http://schemas.microsoft.com/office/drawing/2014/main" id="{1E41A146-C085-42B6-99F6-0C5D44D7A4CE}"/>
                    </a:ext>
                  </a:extLst>
                </p14:cNvPr>
                <p14:cNvContentPartPr/>
                <p14:nvPr/>
              </p14:nvContentPartPr>
              <p14:xfrm>
                <a:off x="6954430" y="2432594"/>
                <a:ext cx="126000" cy="108000"/>
              </p14:xfrm>
            </p:contentPart>
          </mc:Choice>
          <mc:Fallback xmlns="">
            <p:pic>
              <p:nvPicPr>
                <p:cNvPr id="111" name="Ink 110">
                  <a:extLst>
                    <a:ext uri="{FF2B5EF4-FFF2-40B4-BE49-F238E27FC236}">
                      <a16:creationId xmlns:a16="http://schemas.microsoft.com/office/drawing/2014/main" id="{1E41A146-C085-42B6-99F6-0C5D44D7A4CE}"/>
                    </a:ext>
                  </a:extLst>
                </p:cNvPr>
                <p:cNvPicPr/>
                <p:nvPr/>
              </p:nvPicPr>
              <p:blipFill>
                <a:blip r:embed="rId179"/>
                <a:stretch>
                  <a:fillRect/>
                </a:stretch>
              </p:blipFill>
              <p:spPr>
                <a:xfrm>
                  <a:off x="6945430" y="2423954"/>
                  <a:ext cx="1436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Ink 111">
                  <a:extLst>
                    <a:ext uri="{FF2B5EF4-FFF2-40B4-BE49-F238E27FC236}">
                      <a16:creationId xmlns:a16="http://schemas.microsoft.com/office/drawing/2014/main" id="{DF0C86F6-CD50-4061-B570-B6B7F366EB24}"/>
                    </a:ext>
                  </a:extLst>
                </p14:cNvPr>
                <p14:cNvContentPartPr/>
                <p14:nvPr/>
              </p14:nvContentPartPr>
              <p14:xfrm>
                <a:off x="7140190" y="2507114"/>
                <a:ext cx="14040" cy="4680"/>
              </p14:xfrm>
            </p:contentPart>
          </mc:Choice>
          <mc:Fallback xmlns="">
            <p:pic>
              <p:nvPicPr>
                <p:cNvPr id="112" name="Ink 111">
                  <a:extLst>
                    <a:ext uri="{FF2B5EF4-FFF2-40B4-BE49-F238E27FC236}">
                      <a16:creationId xmlns:a16="http://schemas.microsoft.com/office/drawing/2014/main" id="{DF0C86F6-CD50-4061-B570-B6B7F366EB24}"/>
                    </a:ext>
                  </a:extLst>
                </p:cNvPr>
                <p:cNvPicPr/>
                <p:nvPr/>
              </p:nvPicPr>
              <p:blipFill>
                <a:blip r:embed="rId181"/>
                <a:stretch>
                  <a:fillRect/>
                </a:stretch>
              </p:blipFill>
              <p:spPr>
                <a:xfrm>
                  <a:off x="7131550" y="2498474"/>
                  <a:ext cx="31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Ink 116">
                  <a:extLst>
                    <a:ext uri="{FF2B5EF4-FFF2-40B4-BE49-F238E27FC236}">
                      <a16:creationId xmlns:a16="http://schemas.microsoft.com/office/drawing/2014/main" id="{6E8C48AA-98E4-4820-92BD-28C57363972A}"/>
                    </a:ext>
                  </a:extLst>
                </p14:cNvPr>
                <p14:cNvContentPartPr/>
                <p14:nvPr/>
              </p14:nvContentPartPr>
              <p14:xfrm>
                <a:off x="7214350" y="2294354"/>
                <a:ext cx="5760" cy="9000"/>
              </p14:xfrm>
            </p:contentPart>
          </mc:Choice>
          <mc:Fallback xmlns="">
            <p:pic>
              <p:nvPicPr>
                <p:cNvPr id="117" name="Ink 116">
                  <a:extLst>
                    <a:ext uri="{FF2B5EF4-FFF2-40B4-BE49-F238E27FC236}">
                      <a16:creationId xmlns:a16="http://schemas.microsoft.com/office/drawing/2014/main" id="{6E8C48AA-98E4-4820-92BD-28C57363972A}"/>
                    </a:ext>
                  </a:extLst>
                </p:cNvPr>
                <p:cNvPicPr/>
                <p:nvPr/>
              </p:nvPicPr>
              <p:blipFill>
                <a:blip r:embed="rId183"/>
                <a:stretch>
                  <a:fillRect/>
                </a:stretch>
              </p:blipFill>
              <p:spPr>
                <a:xfrm>
                  <a:off x="7205350" y="2285714"/>
                  <a:ext cx="23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Ink 117">
                  <a:extLst>
                    <a:ext uri="{FF2B5EF4-FFF2-40B4-BE49-F238E27FC236}">
                      <a16:creationId xmlns:a16="http://schemas.microsoft.com/office/drawing/2014/main" id="{A930CBFB-B965-4AEF-85D6-ACCE2E963142}"/>
                    </a:ext>
                  </a:extLst>
                </p14:cNvPr>
                <p14:cNvContentPartPr/>
                <p14:nvPr/>
              </p14:nvContentPartPr>
              <p14:xfrm>
                <a:off x="7211830" y="2299394"/>
                <a:ext cx="115920" cy="231480"/>
              </p14:xfrm>
            </p:contentPart>
          </mc:Choice>
          <mc:Fallback xmlns="">
            <p:pic>
              <p:nvPicPr>
                <p:cNvPr id="118" name="Ink 117">
                  <a:extLst>
                    <a:ext uri="{FF2B5EF4-FFF2-40B4-BE49-F238E27FC236}">
                      <a16:creationId xmlns:a16="http://schemas.microsoft.com/office/drawing/2014/main" id="{A930CBFB-B965-4AEF-85D6-ACCE2E963142}"/>
                    </a:ext>
                  </a:extLst>
                </p:cNvPr>
                <p:cNvPicPr/>
                <p:nvPr/>
              </p:nvPicPr>
              <p:blipFill>
                <a:blip r:embed="rId185"/>
                <a:stretch>
                  <a:fillRect/>
                </a:stretch>
              </p:blipFill>
              <p:spPr>
                <a:xfrm>
                  <a:off x="7203190" y="2290394"/>
                  <a:ext cx="133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Ink 118">
                  <a:extLst>
                    <a:ext uri="{FF2B5EF4-FFF2-40B4-BE49-F238E27FC236}">
                      <a16:creationId xmlns:a16="http://schemas.microsoft.com/office/drawing/2014/main" id="{BF63B322-8235-4565-A62E-86F7DAB7715C}"/>
                    </a:ext>
                  </a:extLst>
                </p14:cNvPr>
                <p14:cNvContentPartPr/>
                <p14:nvPr/>
              </p14:nvContentPartPr>
              <p14:xfrm>
                <a:off x="7321270" y="2436914"/>
                <a:ext cx="38160" cy="26280"/>
              </p14:xfrm>
            </p:contentPart>
          </mc:Choice>
          <mc:Fallback xmlns="">
            <p:pic>
              <p:nvPicPr>
                <p:cNvPr id="119" name="Ink 118">
                  <a:extLst>
                    <a:ext uri="{FF2B5EF4-FFF2-40B4-BE49-F238E27FC236}">
                      <a16:creationId xmlns:a16="http://schemas.microsoft.com/office/drawing/2014/main" id="{BF63B322-8235-4565-A62E-86F7DAB7715C}"/>
                    </a:ext>
                  </a:extLst>
                </p:cNvPr>
                <p:cNvPicPr/>
                <p:nvPr/>
              </p:nvPicPr>
              <p:blipFill>
                <a:blip r:embed="rId187"/>
                <a:stretch>
                  <a:fillRect/>
                </a:stretch>
              </p:blipFill>
              <p:spPr>
                <a:xfrm>
                  <a:off x="7312270" y="2427914"/>
                  <a:ext cx="558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Ink 119">
                  <a:extLst>
                    <a:ext uri="{FF2B5EF4-FFF2-40B4-BE49-F238E27FC236}">
                      <a16:creationId xmlns:a16="http://schemas.microsoft.com/office/drawing/2014/main" id="{8D5F29FD-2CD2-408A-A2E1-5532769EF373}"/>
                    </a:ext>
                  </a:extLst>
                </p14:cNvPr>
                <p14:cNvContentPartPr/>
                <p14:nvPr/>
              </p14:nvContentPartPr>
              <p14:xfrm>
                <a:off x="7346830" y="2332154"/>
                <a:ext cx="18000" cy="184680"/>
              </p14:xfrm>
            </p:contentPart>
          </mc:Choice>
          <mc:Fallback xmlns="">
            <p:pic>
              <p:nvPicPr>
                <p:cNvPr id="120" name="Ink 119">
                  <a:extLst>
                    <a:ext uri="{FF2B5EF4-FFF2-40B4-BE49-F238E27FC236}">
                      <a16:creationId xmlns:a16="http://schemas.microsoft.com/office/drawing/2014/main" id="{8D5F29FD-2CD2-408A-A2E1-5532769EF373}"/>
                    </a:ext>
                  </a:extLst>
                </p:cNvPr>
                <p:cNvPicPr/>
                <p:nvPr/>
              </p:nvPicPr>
              <p:blipFill>
                <a:blip r:embed="rId189"/>
                <a:stretch>
                  <a:fillRect/>
                </a:stretch>
              </p:blipFill>
              <p:spPr>
                <a:xfrm>
                  <a:off x="7337830" y="2323514"/>
                  <a:ext cx="356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a16="http://schemas.microsoft.com/office/drawing/2014/main" id="{433BC96F-2BBB-4D6E-AC3C-E4AD4C179185}"/>
                    </a:ext>
                  </a:extLst>
                </p14:cNvPr>
                <p14:cNvContentPartPr/>
                <p14:nvPr/>
              </p14:nvContentPartPr>
              <p14:xfrm>
                <a:off x="7409830" y="2446994"/>
                <a:ext cx="10800" cy="64440"/>
              </p14:xfrm>
            </p:contentPart>
          </mc:Choice>
          <mc:Fallback xmlns="">
            <p:pic>
              <p:nvPicPr>
                <p:cNvPr id="121" name="Ink 120">
                  <a:extLst>
                    <a:ext uri="{FF2B5EF4-FFF2-40B4-BE49-F238E27FC236}">
                      <a16:creationId xmlns:a16="http://schemas.microsoft.com/office/drawing/2014/main" id="{433BC96F-2BBB-4D6E-AC3C-E4AD4C179185}"/>
                    </a:ext>
                  </a:extLst>
                </p:cNvPr>
                <p:cNvPicPr/>
                <p:nvPr/>
              </p:nvPicPr>
              <p:blipFill>
                <a:blip r:embed="rId191"/>
                <a:stretch>
                  <a:fillRect/>
                </a:stretch>
              </p:blipFill>
              <p:spPr>
                <a:xfrm>
                  <a:off x="7400830" y="2438354"/>
                  <a:ext cx="284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a16="http://schemas.microsoft.com/office/drawing/2014/main" id="{DF293190-2751-44D7-9648-2DBB64585DE5}"/>
                    </a:ext>
                  </a:extLst>
                </p14:cNvPr>
                <p14:cNvContentPartPr/>
                <p14:nvPr/>
              </p14:nvContentPartPr>
              <p14:xfrm>
                <a:off x="7408390" y="2355914"/>
                <a:ext cx="10080" cy="20160"/>
              </p14:xfrm>
            </p:contentPart>
          </mc:Choice>
          <mc:Fallback xmlns="">
            <p:pic>
              <p:nvPicPr>
                <p:cNvPr id="122" name="Ink 121">
                  <a:extLst>
                    <a:ext uri="{FF2B5EF4-FFF2-40B4-BE49-F238E27FC236}">
                      <a16:creationId xmlns:a16="http://schemas.microsoft.com/office/drawing/2014/main" id="{DF293190-2751-44D7-9648-2DBB64585DE5}"/>
                    </a:ext>
                  </a:extLst>
                </p:cNvPr>
                <p:cNvPicPr/>
                <p:nvPr/>
              </p:nvPicPr>
              <p:blipFill>
                <a:blip r:embed="rId193"/>
                <a:stretch>
                  <a:fillRect/>
                </a:stretch>
              </p:blipFill>
              <p:spPr>
                <a:xfrm>
                  <a:off x="7399390" y="2347274"/>
                  <a:ext cx="27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id="{582ECB8E-90E9-429C-8DED-DE7B6257525B}"/>
                    </a:ext>
                  </a:extLst>
                </p14:cNvPr>
                <p14:cNvContentPartPr/>
                <p14:nvPr/>
              </p14:nvContentPartPr>
              <p14:xfrm>
                <a:off x="7484710" y="2344754"/>
                <a:ext cx="106200" cy="182880"/>
              </p14:xfrm>
            </p:contentPart>
          </mc:Choice>
          <mc:Fallback xmlns="">
            <p:pic>
              <p:nvPicPr>
                <p:cNvPr id="123" name="Ink 122">
                  <a:extLst>
                    <a:ext uri="{FF2B5EF4-FFF2-40B4-BE49-F238E27FC236}">
                      <a16:creationId xmlns:a16="http://schemas.microsoft.com/office/drawing/2014/main" id="{582ECB8E-90E9-429C-8DED-DE7B6257525B}"/>
                    </a:ext>
                  </a:extLst>
                </p:cNvPr>
                <p:cNvPicPr/>
                <p:nvPr/>
              </p:nvPicPr>
              <p:blipFill>
                <a:blip r:embed="rId195"/>
                <a:stretch>
                  <a:fillRect/>
                </a:stretch>
              </p:blipFill>
              <p:spPr>
                <a:xfrm>
                  <a:off x="7476070" y="2336114"/>
                  <a:ext cx="1238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a16="http://schemas.microsoft.com/office/drawing/2014/main" id="{1D3B3A89-71B7-4002-8233-74CFED765154}"/>
                    </a:ext>
                  </a:extLst>
                </p14:cNvPr>
                <p14:cNvContentPartPr/>
                <p14:nvPr/>
              </p14:nvContentPartPr>
              <p14:xfrm>
                <a:off x="7482190" y="2391194"/>
                <a:ext cx="121680" cy="40320"/>
              </p14:xfrm>
            </p:contentPart>
          </mc:Choice>
          <mc:Fallback xmlns="">
            <p:pic>
              <p:nvPicPr>
                <p:cNvPr id="124" name="Ink 123">
                  <a:extLst>
                    <a:ext uri="{FF2B5EF4-FFF2-40B4-BE49-F238E27FC236}">
                      <a16:creationId xmlns:a16="http://schemas.microsoft.com/office/drawing/2014/main" id="{1D3B3A89-71B7-4002-8233-74CFED765154}"/>
                    </a:ext>
                  </a:extLst>
                </p:cNvPr>
                <p:cNvPicPr/>
                <p:nvPr/>
              </p:nvPicPr>
              <p:blipFill>
                <a:blip r:embed="rId197"/>
                <a:stretch>
                  <a:fillRect/>
                </a:stretch>
              </p:blipFill>
              <p:spPr>
                <a:xfrm>
                  <a:off x="7473550" y="2382554"/>
                  <a:ext cx="1393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Ink 125">
                  <a:extLst>
                    <a:ext uri="{FF2B5EF4-FFF2-40B4-BE49-F238E27FC236}">
                      <a16:creationId xmlns:a16="http://schemas.microsoft.com/office/drawing/2014/main" id="{B3590ED6-3CD4-49AF-8E71-2A57A9B31101}"/>
                    </a:ext>
                  </a:extLst>
                </p14:cNvPr>
                <p14:cNvContentPartPr/>
                <p14:nvPr/>
              </p14:nvContentPartPr>
              <p14:xfrm>
                <a:off x="7642390" y="2303354"/>
                <a:ext cx="126360" cy="261360"/>
              </p14:xfrm>
            </p:contentPart>
          </mc:Choice>
          <mc:Fallback xmlns="">
            <p:pic>
              <p:nvPicPr>
                <p:cNvPr id="126" name="Ink 125">
                  <a:extLst>
                    <a:ext uri="{FF2B5EF4-FFF2-40B4-BE49-F238E27FC236}">
                      <a16:creationId xmlns:a16="http://schemas.microsoft.com/office/drawing/2014/main" id="{B3590ED6-3CD4-49AF-8E71-2A57A9B31101}"/>
                    </a:ext>
                  </a:extLst>
                </p:cNvPr>
                <p:cNvPicPr/>
                <p:nvPr/>
              </p:nvPicPr>
              <p:blipFill>
                <a:blip r:embed="rId199"/>
                <a:stretch>
                  <a:fillRect/>
                </a:stretch>
              </p:blipFill>
              <p:spPr>
                <a:xfrm>
                  <a:off x="7633750" y="2294354"/>
                  <a:ext cx="144000" cy="279000"/>
                </a:xfrm>
                <a:prstGeom prst="rect">
                  <a:avLst/>
                </a:prstGeom>
              </p:spPr>
            </p:pic>
          </mc:Fallback>
        </mc:AlternateContent>
      </p:grpSp>
      <p:grpSp>
        <p:nvGrpSpPr>
          <p:cNvPr id="144" name="Group 143">
            <a:extLst>
              <a:ext uri="{FF2B5EF4-FFF2-40B4-BE49-F238E27FC236}">
                <a16:creationId xmlns:a16="http://schemas.microsoft.com/office/drawing/2014/main" id="{E9DB6FFC-A56B-47D7-8D1E-9BC7895006EB}"/>
              </a:ext>
            </a:extLst>
          </p:cNvPr>
          <p:cNvGrpSpPr/>
          <p:nvPr/>
        </p:nvGrpSpPr>
        <p:grpSpPr>
          <a:xfrm>
            <a:off x="7931470" y="2319914"/>
            <a:ext cx="1017720" cy="299520"/>
            <a:chOff x="7931470" y="2319914"/>
            <a:chExt cx="1017720" cy="299520"/>
          </a:xfrm>
        </p:grpSpPr>
        <mc:AlternateContent xmlns:mc="http://schemas.openxmlformats.org/markup-compatibility/2006" xmlns:p14="http://schemas.microsoft.com/office/powerpoint/2010/main">
          <mc:Choice Requires="p14">
            <p:contentPart p14:bwMode="auto" r:id="rId200">
              <p14:nvContentPartPr>
                <p14:cNvPr id="127" name="Ink 126">
                  <a:extLst>
                    <a:ext uri="{FF2B5EF4-FFF2-40B4-BE49-F238E27FC236}">
                      <a16:creationId xmlns:a16="http://schemas.microsoft.com/office/drawing/2014/main" id="{3E5F128D-73B3-4E5B-8A6B-C61C9F183DBF}"/>
                    </a:ext>
                  </a:extLst>
                </p14:cNvPr>
                <p14:cNvContentPartPr/>
                <p14:nvPr/>
              </p14:nvContentPartPr>
              <p14:xfrm>
                <a:off x="7931470" y="2393714"/>
                <a:ext cx="113040" cy="127440"/>
              </p14:xfrm>
            </p:contentPart>
          </mc:Choice>
          <mc:Fallback xmlns="">
            <p:pic>
              <p:nvPicPr>
                <p:cNvPr id="127" name="Ink 126">
                  <a:extLst>
                    <a:ext uri="{FF2B5EF4-FFF2-40B4-BE49-F238E27FC236}">
                      <a16:creationId xmlns:a16="http://schemas.microsoft.com/office/drawing/2014/main" id="{3E5F128D-73B3-4E5B-8A6B-C61C9F183DBF}"/>
                    </a:ext>
                  </a:extLst>
                </p:cNvPr>
                <p:cNvPicPr/>
                <p:nvPr/>
              </p:nvPicPr>
              <p:blipFill>
                <a:blip r:embed="rId201"/>
                <a:stretch>
                  <a:fillRect/>
                </a:stretch>
              </p:blipFill>
              <p:spPr>
                <a:xfrm>
                  <a:off x="7922830" y="2384714"/>
                  <a:ext cx="130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Ink 127">
                  <a:extLst>
                    <a:ext uri="{FF2B5EF4-FFF2-40B4-BE49-F238E27FC236}">
                      <a16:creationId xmlns:a16="http://schemas.microsoft.com/office/drawing/2014/main" id="{6658656E-FD23-4E2C-98CC-91FE68EEFA5E}"/>
                    </a:ext>
                  </a:extLst>
                </p14:cNvPr>
                <p14:cNvContentPartPr/>
                <p14:nvPr/>
              </p14:nvContentPartPr>
              <p14:xfrm>
                <a:off x="8045230" y="2432234"/>
                <a:ext cx="142560" cy="84240"/>
              </p14:xfrm>
            </p:contentPart>
          </mc:Choice>
          <mc:Fallback xmlns="">
            <p:pic>
              <p:nvPicPr>
                <p:cNvPr id="128" name="Ink 127">
                  <a:extLst>
                    <a:ext uri="{FF2B5EF4-FFF2-40B4-BE49-F238E27FC236}">
                      <a16:creationId xmlns:a16="http://schemas.microsoft.com/office/drawing/2014/main" id="{6658656E-FD23-4E2C-98CC-91FE68EEFA5E}"/>
                    </a:ext>
                  </a:extLst>
                </p:cNvPr>
                <p:cNvPicPr/>
                <p:nvPr/>
              </p:nvPicPr>
              <p:blipFill>
                <a:blip r:embed="rId203"/>
                <a:stretch>
                  <a:fillRect/>
                </a:stretch>
              </p:blipFill>
              <p:spPr>
                <a:xfrm>
                  <a:off x="8036230" y="2423594"/>
                  <a:ext cx="160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Ink 128">
                  <a:extLst>
                    <a:ext uri="{FF2B5EF4-FFF2-40B4-BE49-F238E27FC236}">
                      <a16:creationId xmlns:a16="http://schemas.microsoft.com/office/drawing/2014/main" id="{7A50A538-E9A8-4C62-A202-48E08060655F}"/>
                    </a:ext>
                  </a:extLst>
                </p14:cNvPr>
                <p14:cNvContentPartPr/>
                <p14:nvPr/>
              </p14:nvContentPartPr>
              <p14:xfrm>
                <a:off x="8190670" y="2390834"/>
                <a:ext cx="77760" cy="122400"/>
              </p14:xfrm>
            </p:contentPart>
          </mc:Choice>
          <mc:Fallback xmlns="">
            <p:pic>
              <p:nvPicPr>
                <p:cNvPr id="129" name="Ink 128">
                  <a:extLst>
                    <a:ext uri="{FF2B5EF4-FFF2-40B4-BE49-F238E27FC236}">
                      <a16:creationId xmlns:a16="http://schemas.microsoft.com/office/drawing/2014/main" id="{7A50A538-E9A8-4C62-A202-48E08060655F}"/>
                    </a:ext>
                  </a:extLst>
                </p:cNvPr>
                <p:cNvPicPr/>
                <p:nvPr/>
              </p:nvPicPr>
              <p:blipFill>
                <a:blip r:embed="rId205"/>
                <a:stretch>
                  <a:fillRect/>
                </a:stretch>
              </p:blipFill>
              <p:spPr>
                <a:xfrm>
                  <a:off x="8181670" y="2382194"/>
                  <a:ext cx="954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Ink 129">
                  <a:extLst>
                    <a:ext uri="{FF2B5EF4-FFF2-40B4-BE49-F238E27FC236}">
                      <a16:creationId xmlns:a16="http://schemas.microsoft.com/office/drawing/2014/main" id="{296F6286-0E8F-40C4-8EB1-091F730C6711}"/>
                    </a:ext>
                  </a:extLst>
                </p14:cNvPr>
                <p14:cNvContentPartPr/>
                <p14:nvPr/>
              </p14:nvContentPartPr>
              <p14:xfrm>
                <a:off x="8254030" y="2319914"/>
                <a:ext cx="133560" cy="299520"/>
              </p14:xfrm>
            </p:contentPart>
          </mc:Choice>
          <mc:Fallback xmlns="">
            <p:pic>
              <p:nvPicPr>
                <p:cNvPr id="130" name="Ink 129">
                  <a:extLst>
                    <a:ext uri="{FF2B5EF4-FFF2-40B4-BE49-F238E27FC236}">
                      <a16:creationId xmlns:a16="http://schemas.microsoft.com/office/drawing/2014/main" id="{296F6286-0E8F-40C4-8EB1-091F730C6711}"/>
                    </a:ext>
                  </a:extLst>
                </p:cNvPr>
                <p:cNvPicPr/>
                <p:nvPr/>
              </p:nvPicPr>
              <p:blipFill>
                <a:blip r:embed="rId207"/>
                <a:stretch>
                  <a:fillRect/>
                </a:stretch>
              </p:blipFill>
              <p:spPr>
                <a:xfrm>
                  <a:off x="8245390" y="2311274"/>
                  <a:ext cx="1512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Ink 130">
                  <a:extLst>
                    <a:ext uri="{FF2B5EF4-FFF2-40B4-BE49-F238E27FC236}">
                      <a16:creationId xmlns:a16="http://schemas.microsoft.com/office/drawing/2014/main" id="{FFC8C86D-F7A2-4B62-B68C-AA16C7A10235}"/>
                    </a:ext>
                  </a:extLst>
                </p14:cNvPr>
                <p14:cNvContentPartPr/>
                <p14:nvPr/>
              </p14:nvContentPartPr>
              <p14:xfrm>
                <a:off x="8276350" y="2385074"/>
                <a:ext cx="212760" cy="73440"/>
              </p14:xfrm>
            </p:contentPart>
          </mc:Choice>
          <mc:Fallback xmlns="">
            <p:pic>
              <p:nvPicPr>
                <p:cNvPr id="131" name="Ink 130">
                  <a:extLst>
                    <a:ext uri="{FF2B5EF4-FFF2-40B4-BE49-F238E27FC236}">
                      <a16:creationId xmlns:a16="http://schemas.microsoft.com/office/drawing/2014/main" id="{FFC8C86D-F7A2-4B62-B68C-AA16C7A10235}"/>
                    </a:ext>
                  </a:extLst>
                </p:cNvPr>
                <p:cNvPicPr/>
                <p:nvPr/>
              </p:nvPicPr>
              <p:blipFill>
                <a:blip r:embed="rId209"/>
                <a:stretch>
                  <a:fillRect/>
                </a:stretch>
              </p:blipFill>
              <p:spPr>
                <a:xfrm>
                  <a:off x="8267350" y="2376074"/>
                  <a:ext cx="230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Ink 131">
                  <a:extLst>
                    <a:ext uri="{FF2B5EF4-FFF2-40B4-BE49-F238E27FC236}">
                      <a16:creationId xmlns:a16="http://schemas.microsoft.com/office/drawing/2014/main" id="{C4163EAC-E120-44FD-8C0B-2D260B8CCA5E}"/>
                    </a:ext>
                  </a:extLst>
                </p14:cNvPr>
                <p14:cNvContentPartPr/>
                <p14:nvPr/>
              </p14:nvContentPartPr>
              <p14:xfrm>
                <a:off x="8393710" y="2450234"/>
                <a:ext cx="147240" cy="63000"/>
              </p14:xfrm>
            </p:contentPart>
          </mc:Choice>
          <mc:Fallback xmlns="">
            <p:pic>
              <p:nvPicPr>
                <p:cNvPr id="132" name="Ink 131">
                  <a:extLst>
                    <a:ext uri="{FF2B5EF4-FFF2-40B4-BE49-F238E27FC236}">
                      <a16:creationId xmlns:a16="http://schemas.microsoft.com/office/drawing/2014/main" id="{C4163EAC-E120-44FD-8C0B-2D260B8CCA5E}"/>
                    </a:ext>
                  </a:extLst>
                </p:cNvPr>
                <p:cNvPicPr/>
                <p:nvPr/>
              </p:nvPicPr>
              <p:blipFill>
                <a:blip r:embed="rId211"/>
                <a:stretch>
                  <a:fillRect/>
                </a:stretch>
              </p:blipFill>
              <p:spPr>
                <a:xfrm>
                  <a:off x="8384710" y="2441594"/>
                  <a:ext cx="1648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3" name="Ink 132">
                  <a:extLst>
                    <a:ext uri="{FF2B5EF4-FFF2-40B4-BE49-F238E27FC236}">
                      <a16:creationId xmlns:a16="http://schemas.microsoft.com/office/drawing/2014/main" id="{A0568054-C858-4F0C-9029-3BB671B6DEB3}"/>
                    </a:ext>
                  </a:extLst>
                </p14:cNvPr>
                <p14:cNvContentPartPr/>
                <p14:nvPr/>
              </p14:nvContentPartPr>
              <p14:xfrm>
                <a:off x="8526550" y="2449154"/>
                <a:ext cx="128880" cy="86040"/>
              </p14:xfrm>
            </p:contentPart>
          </mc:Choice>
          <mc:Fallback xmlns="">
            <p:pic>
              <p:nvPicPr>
                <p:cNvPr id="133" name="Ink 132">
                  <a:extLst>
                    <a:ext uri="{FF2B5EF4-FFF2-40B4-BE49-F238E27FC236}">
                      <a16:creationId xmlns:a16="http://schemas.microsoft.com/office/drawing/2014/main" id="{A0568054-C858-4F0C-9029-3BB671B6DEB3}"/>
                    </a:ext>
                  </a:extLst>
                </p:cNvPr>
                <p:cNvPicPr/>
                <p:nvPr/>
              </p:nvPicPr>
              <p:blipFill>
                <a:blip r:embed="rId213"/>
                <a:stretch>
                  <a:fillRect/>
                </a:stretch>
              </p:blipFill>
              <p:spPr>
                <a:xfrm>
                  <a:off x="8517910" y="2440154"/>
                  <a:ext cx="146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4" name="Ink 133">
                  <a:extLst>
                    <a:ext uri="{FF2B5EF4-FFF2-40B4-BE49-F238E27FC236}">
                      <a16:creationId xmlns:a16="http://schemas.microsoft.com/office/drawing/2014/main" id="{32564204-6266-4305-AF2C-EC47EF119565}"/>
                    </a:ext>
                  </a:extLst>
                </p14:cNvPr>
                <p14:cNvContentPartPr/>
                <p14:nvPr/>
              </p14:nvContentPartPr>
              <p14:xfrm>
                <a:off x="8683870" y="2448434"/>
                <a:ext cx="120600" cy="74880"/>
              </p14:xfrm>
            </p:contentPart>
          </mc:Choice>
          <mc:Fallback xmlns="">
            <p:pic>
              <p:nvPicPr>
                <p:cNvPr id="134" name="Ink 133">
                  <a:extLst>
                    <a:ext uri="{FF2B5EF4-FFF2-40B4-BE49-F238E27FC236}">
                      <a16:creationId xmlns:a16="http://schemas.microsoft.com/office/drawing/2014/main" id="{32564204-6266-4305-AF2C-EC47EF119565}"/>
                    </a:ext>
                  </a:extLst>
                </p:cNvPr>
                <p:cNvPicPr/>
                <p:nvPr/>
              </p:nvPicPr>
              <p:blipFill>
                <a:blip r:embed="rId215"/>
                <a:stretch>
                  <a:fillRect/>
                </a:stretch>
              </p:blipFill>
              <p:spPr>
                <a:xfrm>
                  <a:off x="8675230" y="2439794"/>
                  <a:ext cx="1382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5" name="Ink 134">
                  <a:extLst>
                    <a:ext uri="{FF2B5EF4-FFF2-40B4-BE49-F238E27FC236}">
                      <a16:creationId xmlns:a16="http://schemas.microsoft.com/office/drawing/2014/main" id="{2A19BDC5-D1F1-476A-8DC7-2EF01A8A4FC9}"/>
                    </a:ext>
                  </a:extLst>
                </p14:cNvPr>
                <p14:cNvContentPartPr/>
                <p14:nvPr/>
              </p14:nvContentPartPr>
              <p14:xfrm>
                <a:off x="8875750" y="2515754"/>
                <a:ext cx="73440" cy="83160"/>
              </p14:xfrm>
            </p:contentPart>
          </mc:Choice>
          <mc:Fallback xmlns="">
            <p:pic>
              <p:nvPicPr>
                <p:cNvPr id="135" name="Ink 134">
                  <a:extLst>
                    <a:ext uri="{FF2B5EF4-FFF2-40B4-BE49-F238E27FC236}">
                      <a16:creationId xmlns:a16="http://schemas.microsoft.com/office/drawing/2014/main" id="{2A19BDC5-D1F1-476A-8DC7-2EF01A8A4FC9}"/>
                    </a:ext>
                  </a:extLst>
                </p:cNvPr>
                <p:cNvPicPr/>
                <p:nvPr/>
              </p:nvPicPr>
              <p:blipFill>
                <a:blip r:embed="rId217"/>
                <a:stretch>
                  <a:fillRect/>
                </a:stretch>
              </p:blipFill>
              <p:spPr>
                <a:xfrm>
                  <a:off x="8866750" y="2507114"/>
                  <a:ext cx="91080" cy="100800"/>
                </a:xfrm>
                <a:prstGeom prst="rect">
                  <a:avLst/>
                </a:prstGeom>
              </p:spPr>
            </p:pic>
          </mc:Fallback>
        </mc:AlternateContent>
      </p:grpSp>
      <p:grpSp>
        <p:nvGrpSpPr>
          <p:cNvPr id="143" name="Group 142">
            <a:extLst>
              <a:ext uri="{FF2B5EF4-FFF2-40B4-BE49-F238E27FC236}">
                <a16:creationId xmlns:a16="http://schemas.microsoft.com/office/drawing/2014/main" id="{61EC58A6-A554-443D-BC8E-BF7913F016CB}"/>
              </a:ext>
            </a:extLst>
          </p:cNvPr>
          <p:cNvGrpSpPr/>
          <p:nvPr/>
        </p:nvGrpSpPr>
        <p:grpSpPr>
          <a:xfrm>
            <a:off x="9133870" y="2234594"/>
            <a:ext cx="772200" cy="427320"/>
            <a:chOff x="9133870" y="2234594"/>
            <a:chExt cx="772200" cy="427320"/>
          </a:xfrm>
        </p:grpSpPr>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a16="http://schemas.microsoft.com/office/drawing/2014/main" id="{5B30E793-5F3D-43B4-8DE9-1959ACD15429}"/>
                    </a:ext>
                  </a:extLst>
                </p14:cNvPr>
                <p14:cNvContentPartPr/>
                <p14:nvPr/>
              </p14:nvContentPartPr>
              <p14:xfrm>
                <a:off x="9133870" y="2319554"/>
                <a:ext cx="151560" cy="202680"/>
              </p14:xfrm>
            </p:contentPart>
          </mc:Choice>
          <mc:Fallback xmlns="">
            <p:pic>
              <p:nvPicPr>
                <p:cNvPr id="136" name="Ink 135">
                  <a:extLst>
                    <a:ext uri="{FF2B5EF4-FFF2-40B4-BE49-F238E27FC236}">
                      <a16:creationId xmlns:a16="http://schemas.microsoft.com/office/drawing/2014/main" id="{5B30E793-5F3D-43B4-8DE9-1959ACD15429}"/>
                    </a:ext>
                  </a:extLst>
                </p:cNvPr>
                <p:cNvPicPr/>
                <p:nvPr/>
              </p:nvPicPr>
              <p:blipFill>
                <a:blip r:embed="rId219"/>
                <a:stretch>
                  <a:fillRect/>
                </a:stretch>
              </p:blipFill>
              <p:spPr>
                <a:xfrm>
                  <a:off x="9124870" y="2310914"/>
                  <a:ext cx="1692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7" name="Ink 136">
                  <a:extLst>
                    <a:ext uri="{FF2B5EF4-FFF2-40B4-BE49-F238E27FC236}">
                      <a16:creationId xmlns:a16="http://schemas.microsoft.com/office/drawing/2014/main" id="{0F33D550-43D8-4B20-BBA2-AEBA48BF1B87}"/>
                    </a:ext>
                  </a:extLst>
                </p14:cNvPr>
                <p14:cNvContentPartPr/>
                <p14:nvPr/>
              </p14:nvContentPartPr>
              <p14:xfrm>
                <a:off x="9253390" y="2393714"/>
                <a:ext cx="155160" cy="93240"/>
              </p14:xfrm>
            </p:contentPart>
          </mc:Choice>
          <mc:Fallback xmlns="">
            <p:pic>
              <p:nvPicPr>
                <p:cNvPr id="137" name="Ink 136">
                  <a:extLst>
                    <a:ext uri="{FF2B5EF4-FFF2-40B4-BE49-F238E27FC236}">
                      <a16:creationId xmlns:a16="http://schemas.microsoft.com/office/drawing/2014/main" id="{0F33D550-43D8-4B20-BBA2-AEBA48BF1B87}"/>
                    </a:ext>
                  </a:extLst>
                </p:cNvPr>
                <p:cNvPicPr/>
                <p:nvPr/>
              </p:nvPicPr>
              <p:blipFill>
                <a:blip r:embed="rId221"/>
                <a:stretch>
                  <a:fillRect/>
                </a:stretch>
              </p:blipFill>
              <p:spPr>
                <a:xfrm>
                  <a:off x="9244390" y="2384714"/>
                  <a:ext cx="172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Ink 137">
                  <a:extLst>
                    <a:ext uri="{FF2B5EF4-FFF2-40B4-BE49-F238E27FC236}">
                      <a16:creationId xmlns:a16="http://schemas.microsoft.com/office/drawing/2014/main" id="{1FEC2535-85C1-4138-A9C4-870A8A78C682}"/>
                    </a:ext>
                  </a:extLst>
                </p14:cNvPr>
                <p14:cNvContentPartPr/>
                <p14:nvPr/>
              </p14:nvContentPartPr>
              <p14:xfrm>
                <a:off x="9375790" y="2470394"/>
                <a:ext cx="60120" cy="72360"/>
              </p14:xfrm>
            </p:contentPart>
          </mc:Choice>
          <mc:Fallback xmlns="">
            <p:pic>
              <p:nvPicPr>
                <p:cNvPr id="138" name="Ink 137">
                  <a:extLst>
                    <a:ext uri="{FF2B5EF4-FFF2-40B4-BE49-F238E27FC236}">
                      <a16:creationId xmlns:a16="http://schemas.microsoft.com/office/drawing/2014/main" id="{1FEC2535-85C1-4138-A9C4-870A8A78C682}"/>
                    </a:ext>
                  </a:extLst>
                </p:cNvPr>
                <p:cNvPicPr/>
                <p:nvPr/>
              </p:nvPicPr>
              <p:blipFill>
                <a:blip r:embed="rId223"/>
                <a:stretch>
                  <a:fillRect/>
                </a:stretch>
              </p:blipFill>
              <p:spPr>
                <a:xfrm>
                  <a:off x="9366790" y="2461754"/>
                  <a:ext cx="777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Ink 138">
                  <a:extLst>
                    <a:ext uri="{FF2B5EF4-FFF2-40B4-BE49-F238E27FC236}">
                      <a16:creationId xmlns:a16="http://schemas.microsoft.com/office/drawing/2014/main" id="{21773821-CB13-4C24-BE0F-AD119C893CA6}"/>
                    </a:ext>
                  </a:extLst>
                </p14:cNvPr>
                <p14:cNvContentPartPr/>
                <p14:nvPr/>
              </p14:nvContentPartPr>
              <p14:xfrm>
                <a:off x="9496750" y="2418554"/>
                <a:ext cx="88920" cy="77040"/>
              </p14:xfrm>
            </p:contentPart>
          </mc:Choice>
          <mc:Fallback xmlns="">
            <p:pic>
              <p:nvPicPr>
                <p:cNvPr id="139" name="Ink 138">
                  <a:extLst>
                    <a:ext uri="{FF2B5EF4-FFF2-40B4-BE49-F238E27FC236}">
                      <a16:creationId xmlns:a16="http://schemas.microsoft.com/office/drawing/2014/main" id="{21773821-CB13-4C24-BE0F-AD119C893CA6}"/>
                    </a:ext>
                  </a:extLst>
                </p:cNvPr>
                <p:cNvPicPr/>
                <p:nvPr/>
              </p:nvPicPr>
              <p:blipFill>
                <a:blip r:embed="rId225"/>
                <a:stretch>
                  <a:fillRect/>
                </a:stretch>
              </p:blipFill>
              <p:spPr>
                <a:xfrm>
                  <a:off x="9487750" y="2409914"/>
                  <a:ext cx="1065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0" name="Ink 139">
                  <a:extLst>
                    <a:ext uri="{FF2B5EF4-FFF2-40B4-BE49-F238E27FC236}">
                      <a16:creationId xmlns:a16="http://schemas.microsoft.com/office/drawing/2014/main" id="{8379DB60-0DBF-4B1F-8635-46433D02F633}"/>
                    </a:ext>
                  </a:extLst>
                </p14:cNvPr>
                <p14:cNvContentPartPr/>
                <p14:nvPr/>
              </p14:nvContentPartPr>
              <p14:xfrm>
                <a:off x="9418270" y="2427914"/>
                <a:ext cx="177840" cy="161280"/>
              </p14:xfrm>
            </p:contentPart>
          </mc:Choice>
          <mc:Fallback xmlns="">
            <p:pic>
              <p:nvPicPr>
                <p:cNvPr id="140" name="Ink 139">
                  <a:extLst>
                    <a:ext uri="{FF2B5EF4-FFF2-40B4-BE49-F238E27FC236}">
                      <a16:creationId xmlns:a16="http://schemas.microsoft.com/office/drawing/2014/main" id="{8379DB60-0DBF-4B1F-8635-46433D02F633}"/>
                    </a:ext>
                  </a:extLst>
                </p:cNvPr>
                <p:cNvPicPr/>
                <p:nvPr/>
              </p:nvPicPr>
              <p:blipFill>
                <a:blip r:embed="rId227"/>
                <a:stretch>
                  <a:fillRect/>
                </a:stretch>
              </p:blipFill>
              <p:spPr>
                <a:xfrm>
                  <a:off x="9409630" y="2419274"/>
                  <a:ext cx="195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1" name="Ink 140">
                  <a:extLst>
                    <a:ext uri="{FF2B5EF4-FFF2-40B4-BE49-F238E27FC236}">
                      <a16:creationId xmlns:a16="http://schemas.microsoft.com/office/drawing/2014/main" id="{E9DCD70A-E67B-4ABB-9D96-F6183422B22B}"/>
                    </a:ext>
                  </a:extLst>
                </p14:cNvPr>
                <p14:cNvContentPartPr/>
                <p14:nvPr/>
              </p14:nvContentPartPr>
              <p14:xfrm>
                <a:off x="9623470" y="2290394"/>
                <a:ext cx="82080" cy="309240"/>
              </p14:xfrm>
            </p:contentPart>
          </mc:Choice>
          <mc:Fallback xmlns="">
            <p:pic>
              <p:nvPicPr>
                <p:cNvPr id="141" name="Ink 140">
                  <a:extLst>
                    <a:ext uri="{FF2B5EF4-FFF2-40B4-BE49-F238E27FC236}">
                      <a16:creationId xmlns:a16="http://schemas.microsoft.com/office/drawing/2014/main" id="{E9DCD70A-E67B-4ABB-9D96-F6183422B22B}"/>
                    </a:ext>
                  </a:extLst>
                </p:cNvPr>
                <p:cNvPicPr/>
                <p:nvPr/>
              </p:nvPicPr>
              <p:blipFill>
                <a:blip r:embed="rId229"/>
                <a:stretch>
                  <a:fillRect/>
                </a:stretch>
              </p:blipFill>
              <p:spPr>
                <a:xfrm>
                  <a:off x="9614830" y="2281754"/>
                  <a:ext cx="99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2" name="Ink 141">
                  <a:extLst>
                    <a:ext uri="{FF2B5EF4-FFF2-40B4-BE49-F238E27FC236}">
                      <a16:creationId xmlns:a16="http://schemas.microsoft.com/office/drawing/2014/main" id="{6B27F935-254F-4F17-AB71-A109E82BF7CC}"/>
                    </a:ext>
                  </a:extLst>
                </p14:cNvPr>
                <p14:cNvContentPartPr/>
                <p14:nvPr/>
              </p14:nvContentPartPr>
              <p14:xfrm>
                <a:off x="9769270" y="2234594"/>
                <a:ext cx="136800" cy="427320"/>
              </p14:xfrm>
            </p:contentPart>
          </mc:Choice>
          <mc:Fallback xmlns="">
            <p:pic>
              <p:nvPicPr>
                <p:cNvPr id="142" name="Ink 141">
                  <a:extLst>
                    <a:ext uri="{FF2B5EF4-FFF2-40B4-BE49-F238E27FC236}">
                      <a16:creationId xmlns:a16="http://schemas.microsoft.com/office/drawing/2014/main" id="{6B27F935-254F-4F17-AB71-A109E82BF7CC}"/>
                    </a:ext>
                  </a:extLst>
                </p:cNvPr>
                <p:cNvPicPr/>
                <p:nvPr/>
              </p:nvPicPr>
              <p:blipFill>
                <a:blip r:embed="rId231"/>
                <a:stretch>
                  <a:fillRect/>
                </a:stretch>
              </p:blipFill>
              <p:spPr>
                <a:xfrm>
                  <a:off x="9760270" y="2225954"/>
                  <a:ext cx="154440" cy="444960"/>
                </a:xfrm>
                <a:prstGeom prst="rect">
                  <a:avLst/>
                </a:prstGeom>
              </p:spPr>
            </p:pic>
          </mc:Fallback>
        </mc:AlternateContent>
      </p:grpSp>
      <p:grpSp>
        <p:nvGrpSpPr>
          <p:cNvPr id="161" name="Group 160">
            <a:extLst>
              <a:ext uri="{FF2B5EF4-FFF2-40B4-BE49-F238E27FC236}">
                <a16:creationId xmlns:a16="http://schemas.microsoft.com/office/drawing/2014/main" id="{AC4525A1-EC6D-4192-8CD8-ED7FB5D5997A}"/>
              </a:ext>
            </a:extLst>
          </p:cNvPr>
          <p:cNvGrpSpPr/>
          <p:nvPr/>
        </p:nvGrpSpPr>
        <p:grpSpPr>
          <a:xfrm>
            <a:off x="9245110" y="2751554"/>
            <a:ext cx="146160" cy="441360"/>
            <a:chOff x="9245110" y="2751554"/>
            <a:chExt cx="146160" cy="441360"/>
          </a:xfrm>
        </p:grpSpPr>
        <mc:AlternateContent xmlns:mc="http://schemas.openxmlformats.org/markup-compatibility/2006" xmlns:p14="http://schemas.microsoft.com/office/powerpoint/2010/main">
          <mc:Choice Requires="p14">
            <p:contentPart p14:bwMode="auto" r:id="rId232">
              <p14:nvContentPartPr>
                <p14:cNvPr id="146" name="Ink 145">
                  <a:extLst>
                    <a:ext uri="{FF2B5EF4-FFF2-40B4-BE49-F238E27FC236}">
                      <a16:creationId xmlns:a16="http://schemas.microsoft.com/office/drawing/2014/main" id="{4FF7D6A3-EE17-46D6-84CA-0BA47E70D3AD}"/>
                    </a:ext>
                  </a:extLst>
                </p14:cNvPr>
                <p14:cNvContentPartPr/>
                <p14:nvPr/>
              </p14:nvContentPartPr>
              <p14:xfrm>
                <a:off x="9284710" y="2751554"/>
                <a:ext cx="78840" cy="388440"/>
              </p14:xfrm>
            </p:contentPart>
          </mc:Choice>
          <mc:Fallback xmlns="">
            <p:pic>
              <p:nvPicPr>
                <p:cNvPr id="146" name="Ink 145">
                  <a:extLst>
                    <a:ext uri="{FF2B5EF4-FFF2-40B4-BE49-F238E27FC236}">
                      <a16:creationId xmlns:a16="http://schemas.microsoft.com/office/drawing/2014/main" id="{4FF7D6A3-EE17-46D6-84CA-0BA47E70D3AD}"/>
                    </a:ext>
                  </a:extLst>
                </p:cNvPr>
                <p:cNvPicPr/>
                <p:nvPr/>
              </p:nvPicPr>
              <p:blipFill>
                <a:blip r:embed="rId233"/>
                <a:stretch>
                  <a:fillRect/>
                </a:stretch>
              </p:blipFill>
              <p:spPr>
                <a:xfrm>
                  <a:off x="9275710" y="2742554"/>
                  <a:ext cx="9648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7" name="Ink 146">
                  <a:extLst>
                    <a:ext uri="{FF2B5EF4-FFF2-40B4-BE49-F238E27FC236}">
                      <a16:creationId xmlns:a16="http://schemas.microsoft.com/office/drawing/2014/main" id="{A6A2971F-9C0B-486C-A1DC-DBF5C37231E3}"/>
                    </a:ext>
                  </a:extLst>
                </p14:cNvPr>
                <p14:cNvContentPartPr/>
                <p14:nvPr/>
              </p14:nvContentPartPr>
              <p14:xfrm>
                <a:off x="9245110" y="3138194"/>
                <a:ext cx="91440" cy="39600"/>
              </p14:xfrm>
            </p:contentPart>
          </mc:Choice>
          <mc:Fallback xmlns="">
            <p:pic>
              <p:nvPicPr>
                <p:cNvPr id="147" name="Ink 146">
                  <a:extLst>
                    <a:ext uri="{FF2B5EF4-FFF2-40B4-BE49-F238E27FC236}">
                      <a16:creationId xmlns:a16="http://schemas.microsoft.com/office/drawing/2014/main" id="{A6A2971F-9C0B-486C-A1DC-DBF5C37231E3}"/>
                    </a:ext>
                  </a:extLst>
                </p:cNvPr>
                <p:cNvPicPr/>
                <p:nvPr/>
              </p:nvPicPr>
              <p:blipFill>
                <a:blip r:embed="rId235"/>
                <a:stretch>
                  <a:fillRect/>
                </a:stretch>
              </p:blipFill>
              <p:spPr>
                <a:xfrm>
                  <a:off x="9236110" y="3129554"/>
                  <a:ext cx="1090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8" name="Ink 147">
                  <a:extLst>
                    <a:ext uri="{FF2B5EF4-FFF2-40B4-BE49-F238E27FC236}">
                      <a16:creationId xmlns:a16="http://schemas.microsoft.com/office/drawing/2014/main" id="{7D8DEEC1-5573-4FCC-BD6E-4AA3CA35EA77}"/>
                    </a:ext>
                  </a:extLst>
                </p14:cNvPr>
                <p14:cNvContentPartPr/>
                <p14:nvPr/>
              </p14:nvContentPartPr>
              <p14:xfrm>
                <a:off x="9332230" y="3090314"/>
                <a:ext cx="59040" cy="102600"/>
              </p14:xfrm>
            </p:contentPart>
          </mc:Choice>
          <mc:Fallback xmlns="">
            <p:pic>
              <p:nvPicPr>
                <p:cNvPr id="148" name="Ink 147">
                  <a:extLst>
                    <a:ext uri="{FF2B5EF4-FFF2-40B4-BE49-F238E27FC236}">
                      <a16:creationId xmlns:a16="http://schemas.microsoft.com/office/drawing/2014/main" id="{7D8DEEC1-5573-4FCC-BD6E-4AA3CA35EA77}"/>
                    </a:ext>
                  </a:extLst>
                </p:cNvPr>
                <p:cNvPicPr/>
                <p:nvPr/>
              </p:nvPicPr>
              <p:blipFill>
                <a:blip r:embed="rId237"/>
                <a:stretch>
                  <a:fillRect/>
                </a:stretch>
              </p:blipFill>
              <p:spPr>
                <a:xfrm>
                  <a:off x="9323590" y="3081674"/>
                  <a:ext cx="76680" cy="120240"/>
                </a:xfrm>
                <a:prstGeom prst="rect">
                  <a:avLst/>
                </a:prstGeom>
              </p:spPr>
            </p:pic>
          </mc:Fallback>
        </mc:AlternateContent>
      </p:grpSp>
      <p:grpSp>
        <p:nvGrpSpPr>
          <p:cNvPr id="160" name="Group 159">
            <a:extLst>
              <a:ext uri="{FF2B5EF4-FFF2-40B4-BE49-F238E27FC236}">
                <a16:creationId xmlns:a16="http://schemas.microsoft.com/office/drawing/2014/main" id="{B4722A59-753C-4504-B721-6F3CB75AAE96}"/>
              </a:ext>
            </a:extLst>
          </p:cNvPr>
          <p:cNvGrpSpPr/>
          <p:nvPr/>
        </p:nvGrpSpPr>
        <p:grpSpPr>
          <a:xfrm>
            <a:off x="6371590" y="3304154"/>
            <a:ext cx="491760" cy="349200"/>
            <a:chOff x="6371590" y="3304154"/>
            <a:chExt cx="491760" cy="349200"/>
          </a:xfrm>
        </p:grpSpPr>
        <mc:AlternateContent xmlns:mc="http://schemas.openxmlformats.org/markup-compatibility/2006" xmlns:p14="http://schemas.microsoft.com/office/powerpoint/2010/main">
          <mc:Choice Requires="p14">
            <p:contentPart p14:bwMode="auto" r:id="rId238">
              <p14:nvContentPartPr>
                <p14:cNvPr id="149" name="Ink 148">
                  <a:extLst>
                    <a:ext uri="{FF2B5EF4-FFF2-40B4-BE49-F238E27FC236}">
                      <a16:creationId xmlns:a16="http://schemas.microsoft.com/office/drawing/2014/main" id="{81025527-0FE2-4DEC-8563-960FA889EFA7}"/>
                    </a:ext>
                  </a:extLst>
                </p14:cNvPr>
                <p14:cNvContentPartPr/>
                <p14:nvPr/>
              </p14:nvContentPartPr>
              <p14:xfrm>
                <a:off x="6442870" y="3392714"/>
                <a:ext cx="139320" cy="102600"/>
              </p14:xfrm>
            </p:contentPart>
          </mc:Choice>
          <mc:Fallback xmlns="">
            <p:pic>
              <p:nvPicPr>
                <p:cNvPr id="149" name="Ink 148">
                  <a:extLst>
                    <a:ext uri="{FF2B5EF4-FFF2-40B4-BE49-F238E27FC236}">
                      <a16:creationId xmlns:a16="http://schemas.microsoft.com/office/drawing/2014/main" id="{81025527-0FE2-4DEC-8563-960FA889EFA7}"/>
                    </a:ext>
                  </a:extLst>
                </p:cNvPr>
                <p:cNvPicPr/>
                <p:nvPr/>
              </p:nvPicPr>
              <p:blipFill>
                <a:blip r:embed="rId239"/>
                <a:stretch>
                  <a:fillRect/>
                </a:stretch>
              </p:blipFill>
              <p:spPr>
                <a:xfrm>
                  <a:off x="6434230" y="3383714"/>
                  <a:ext cx="1569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0" name="Ink 149">
                  <a:extLst>
                    <a:ext uri="{FF2B5EF4-FFF2-40B4-BE49-F238E27FC236}">
                      <a16:creationId xmlns:a16="http://schemas.microsoft.com/office/drawing/2014/main" id="{517CE91F-3696-41BD-B9E1-D0468F8FB81F}"/>
                    </a:ext>
                  </a:extLst>
                </p14:cNvPr>
                <p14:cNvContentPartPr/>
                <p14:nvPr/>
              </p14:nvContentPartPr>
              <p14:xfrm>
                <a:off x="6541870" y="3481274"/>
                <a:ext cx="67680" cy="74520"/>
              </p14:xfrm>
            </p:contentPart>
          </mc:Choice>
          <mc:Fallback xmlns="">
            <p:pic>
              <p:nvPicPr>
                <p:cNvPr id="150" name="Ink 149">
                  <a:extLst>
                    <a:ext uri="{FF2B5EF4-FFF2-40B4-BE49-F238E27FC236}">
                      <a16:creationId xmlns:a16="http://schemas.microsoft.com/office/drawing/2014/main" id="{517CE91F-3696-41BD-B9E1-D0468F8FB81F}"/>
                    </a:ext>
                  </a:extLst>
                </p:cNvPr>
                <p:cNvPicPr/>
                <p:nvPr/>
              </p:nvPicPr>
              <p:blipFill>
                <a:blip r:embed="rId241"/>
                <a:stretch>
                  <a:fillRect/>
                </a:stretch>
              </p:blipFill>
              <p:spPr>
                <a:xfrm>
                  <a:off x="6532870" y="3472634"/>
                  <a:ext cx="85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1" name="Ink 150">
                  <a:extLst>
                    <a:ext uri="{FF2B5EF4-FFF2-40B4-BE49-F238E27FC236}">
                      <a16:creationId xmlns:a16="http://schemas.microsoft.com/office/drawing/2014/main" id="{E5D2F6F1-2E0B-4A66-AF5B-57066D17AE3A}"/>
                    </a:ext>
                  </a:extLst>
                </p14:cNvPr>
                <p14:cNvContentPartPr/>
                <p14:nvPr/>
              </p14:nvContentPartPr>
              <p14:xfrm>
                <a:off x="6671110" y="3438434"/>
                <a:ext cx="86040" cy="61200"/>
              </p14:xfrm>
            </p:contentPart>
          </mc:Choice>
          <mc:Fallback xmlns="">
            <p:pic>
              <p:nvPicPr>
                <p:cNvPr id="151" name="Ink 150">
                  <a:extLst>
                    <a:ext uri="{FF2B5EF4-FFF2-40B4-BE49-F238E27FC236}">
                      <a16:creationId xmlns:a16="http://schemas.microsoft.com/office/drawing/2014/main" id="{E5D2F6F1-2E0B-4A66-AF5B-57066D17AE3A}"/>
                    </a:ext>
                  </a:extLst>
                </p:cNvPr>
                <p:cNvPicPr/>
                <p:nvPr/>
              </p:nvPicPr>
              <p:blipFill>
                <a:blip r:embed="rId243"/>
                <a:stretch>
                  <a:fillRect/>
                </a:stretch>
              </p:blipFill>
              <p:spPr>
                <a:xfrm>
                  <a:off x="6662470" y="3429434"/>
                  <a:ext cx="1036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a16="http://schemas.microsoft.com/office/drawing/2014/main" id="{803316CD-A249-4452-8812-F437BCA2DE37}"/>
                    </a:ext>
                  </a:extLst>
                </p14:cNvPr>
                <p14:cNvContentPartPr/>
                <p14:nvPr/>
              </p14:nvContentPartPr>
              <p14:xfrm>
                <a:off x="6630430" y="3449954"/>
                <a:ext cx="139680" cy="190440"/>
              </p14:xfrm>
            </p:contentPart>
          </mc:Choice>
          <mc:Fallback xmlns="">
            <p:pic>
              <p:nvPicPr>
                <p:cNvPr id="152" name="Ink 151">
                  <a:extLst>
                    <a:ext uri="{FF2B5EF4-FFF2-40B4-BE49-F238E27FC236}">
                      <a16:creationId xmlns:a16="http://schemas.microsoft.com/office/drawing/2014/main" id="{803316CD-A249-4452-8812-F437BCA2DE37}"/>
                    </a:ext>
                  </a:extLst>
                </p:cNvPr>
                <p:cNvPicPr/>
                <p:nvPr/>
              </p:nvPicPr>
              <p:blipFill>
                <a:blip r:embed="rId245"/>
                <a:stretch>
                  <a:fillRect/>
                </a:stretch>
              </p:blipFill>
              <p:spPr>
                <a:xfrm>
                  <a:off x="6621430" y="3441314"/>
                  <a:ext cx="1573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Ink 152">
                  <a:extLst>
                    <a:ext uri="{FF2B5EF4-FFF2-40B4-BE49-F238E27FC236}">
                      <a16:creationId xmlns:a16="http://schemas.microsoft.com/office/drawing/2014/main" id="{5947549A-722F-4B38-BEE1-914F1F23036D}"/>
                    </a:ext>
                  </a:extLst>
                </p14:cNvPr>
                <p14:cNvContentPartPr/>
                <p14:nvPr/>
              </p14:nvContentPartPr>
              <p14:xfrm>
                <a:off x="6371590" y="3304154"/>
                <a:ext cx="491760" cy="349200"/>
              </p14:xfrm>
            </p:contentPart>
          </mc:Choice>
          <mc:Fallback xmlns="">
            <p:pic>
              <p:nvPicPr>
                <p:cNvPr id="153" name="Ink 152">
                  <a:extLst>
                    <a:ext uri="{FF2B5EF4-FFF2-40B4-BE49-F238E27FC236}">
                      <a16:creationId xmlns:a16="http://schemas.microsoft.com/office/drawing/2014/main" id="{5947549A-722F-4B38-BEE1-914F1F23036D}"/>
                    </a:ext>
                  </a:extLst>
                </p:cNvPr>
                <p:cNvPicPr/>
                <p:nvPr/>
              </p:nvPicPr>
              <p:blipFill>
                <a:blip r:embed="rId247"/>
                <a:stretch>
                  <a:fillRect/>
                </a:stretch>
              </p:blipFill>
              <p:spPr>
                <a:xfrm>
                  <a:off x="6362590" y="3295514"/>
                  <a:ext cx="509400" cy="366840"/>
                </a:xfrm>
                <a:prstGeom prst="rect">
                  <a:avLst/>
                </a:prstGeom>
              </p:spPr>
            </p:pic>
          </mc:Fallback>
        </mc:AlternateContent>
      </p:grpSp>
      <p:grpSp>
        <p:nvGrpSpPr>
          <p:cNvPr id="159" name="Group 158">
            <a:extLst>
              <a:ext uri="{FF2B5EF4-FFF2-40B4-BE49-F238E27FC236}">
                <a16:creationId xmlns:a16="http://schemas.microsoft.com/office/drawing/2014/main" id="{7E790FD3-BE44-42CA-9256-192DF8F3101B}"/>
              </a:ext>
            </a:extLst>
          </p:cNvPr>
          <p:cNvGrpSpPr/>
          <p:nvPr/>
        </p:nvGrpSpPr>
        <p:grpSpPr>
          <a:xfrm>
            <a:off x="7127590" y="3457154"/>
            <a:ext cx="114840" cy="51480"/>
            <a:chOff x="7127590" y="3457154"/>
            <a:chExt cx="114840" cy="51480"/>
          </a:xfrm>
        </p:grpSpPr>
        <mc:AlternateContent xmlns:mc="http://schemas.openxmlformats.org/markup-compatibility/2006" xmlns:p14="http://schemas.microsoft.com/office/powerpoint/2010/main">
          <mc:Choice Requires="p14">
            <p:contentPart p14:bwMode="auto" r:id="rId248">
              <p14:nvContentPartPr>
                <p14:cNvPr id="154" name="Ink 153">
                  <a:extLst>
                    <a:ext uri="{FF2B5EF4-FFF2-40B4-BE49-F238E27FC236}">
                      <a16:creationId xmlns:a16="http://schemas.microsoft.com/office/drawing/2014/main" id="{A13BA765-953B-411E-9618-8265F73C40E5}"/>
                    </a:ext>
                  </a:extLst>
                </p14:cNvPr>
                <p14:cNvContentPartPr/>
                <p14:nvPr/>
              </p14:nvContentPartPr>
              <p14:xfrm>
                <a:off x="7143430" y="3457154"/>
                <a:ext cx="94680" cy="3960"/>
              </p14:xfrm>
            </p:contentPart>
          </mc:Choice>
          <mc:Fallback xmlns="">
            <p:pic>
              <p:nvPicPr>
                <p:cNvPr id="154" name="Ink 153">
                  <a:extLst>
                    <a:ext uri="{FF2B5EF4-FFF2-40B4-BE49-F238E27FC236}">
                      <a16:creationId xmlns:a16="http://schemas.microsoft.com/office/drawing/2014/main" id="{A13BA765-953B-411E-9618-8265F73C40E5}"/>
                    </a:ext>
                  </a:extLst>
                </p:cNvPr>
                <p:cNvPicPr/>
                <p:nvPr/>
              </p:nvPicPr>
              <p:blipFill>
                <a:blip r:embed="rId249"/>
                <a:stretch>
                  <a:fillRect/>
                </a:stretch>
              </p:blipFill>
              <p:spPr>
                <a:xfrm>
                  <a:off x="7134430" y="3448154"/>
                  <a:ext cx="112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5" name="Ink 154">
                  <a:extLst>
                    <a:ext uri="{FF2B5EF4-FFF2-40B4-BE49-F238E27FC236}">
                      <a16:creationId xmlns:a16="http://schemas.microsoft.com/office/drawing/2014/main" id="{A4DA63E9-6AE0-4DF3-BBC8-462F2B218002}"/>
                    </a:ext>
                  </a:extLst>
                </p14:cNvPr>
                <p14:cNvContentPartPr/>
                <p14:nvPr/>
              </p14:nvContentPartPr>
              <p14:xfrm>
                <a:off x="7127590" y="3490274"/>
                <a:ext cx="114840" cy="18360"/>
              </p14:xfrm>
            </p:contentPart>
          </mc:Choice>
          <mc:Fallback xmlns="">
            <p:pic>
              <p:nvPicPr>
                <p:cNvPr id="155" name="Ink 154">
                  <a:extLst>
                    <a:ext uri="{FF2B5EF4-FFF2-40B4-BE49-F238E27FC236}">
                      <a16:creationId xmlns:a16="http://schemas.microsoft.com/office/drawing/2014/main" id="{A4DA63E9-6AE0-4DF3-BBC8-462F2B218002}"/>
                    </a:ext>
                  </a:extLst>
                </p:cNvPr>
                <p:cNvPicPr/>
                <p:nvPr/>
              </p:nvPicPr>
              <p:blipFill>
                <a:blip r:embed="rId251"/>
                <a:stretch>
                  <a:fillRect/>
                </a:stretch>
              </p:blipFill>
              <p:spPr>
                <a:xfrm>
                  <a:off x="7118950" y="3481274"/>
                  <a:ext cx="132480" cy="36000"/>
                </a:xfrm>
                <a:prstGeom prst="rect">
                  <a:avLst/>
                </a:prstGeom>
              </p:spPr>
            </p:pic>
          </mc:Fallback>
        </mc:AlternateContent>
      </p:grpSp>
      <p:grpSp>
        <p:nvGrpSpPr>
          <p:cNvPr id="158" name="Group 157">
            <a:extLst>
              <a:ext uri="{FF2B5EF4-FFF2-40B4-BE49-F238E27FC236}">
                <a16:creationId xmlns:a16="http://schemas.microsoft.com/office/drawing/2014/main" id="{B354AE9C-7103-4213-901C-DDAF268C452D}"/>
              </a:ext>
            </a:extLst>
          </p:cNvPr>
          <p:cNvGrpSpPr/>
          <p:nvPr/>
        </p:nvGrpSpPr>
        <p:grpSpPr>
          <a:xfrm>
            <a:off x="7430710" y="3357794"/>
            <a:ext cx="116280" cy="242640"/>
            <a:chOff x="7430710" y="3357794"/>
            <a:chExt cx="116280" cy="242640"/>
          </a:xfrm>
        </p:grpSpPr>
        <mc:AlternateContent xmlns:mc="http://schemas.openxmlformats.org/markup-compatibility/2006" xmlns:p14="http://schemas.microsoft.com/office/powerpoint/2010/main">
          <mc:Choice Requires="p14">
            <p:contentPart p14:bwMode="auto" r:id="rId252">
              <p14:nvContentPartPr>
                <p14:cNvPr id="156" name="Ink 155">
                  <a:extLst>
                    <a:ext uri="{FF2B5EF4-FFF2-40B4-BE49-F238E27FC236}">
                      <a16:creationId xmlns:a16="http://schemas.microsoft.com/office/drawing/2014/main" id="{3F2A9F1E-2ACB-442E-87ED-0E29719243C9}"/>
                    </a:ext>
                  </a:extLst>
                </p14:cNvPr>
                <p14:cNvContentPartPr/>
                <p14:nvPr/>
              </p14:nvContentPartPr>
              <p14:xfrm>
                <a:off x="7481110" y="3427634"/>
                <a:ext cx="16200" cy="14400"/>
              </p14:xfrm>
            </p:contentPart>
          </mc:Choice>
          <mc:Fallback xmlns="">
            <p:pic>
              <p:nvPicPr>
                <p:cNvPr id="156" name="Ink 155">
                  <a:extLst>
                    <a:ext uri="{FF2B5EF4-FFF2-40B4-BE49-F238E27FC236}">
                      <a16:creationId xmlns:a16="http://schemas.microsoft.com/office/drawing/2014/main" id="{3F2A9F1E-2ACB-442E-87ED-0E29719243C9}"/>
                    </a:ext>
                  </a:extLst>
                </p:cNvPr>
                <p:cNvPicPr/>
                <p:nvPr/>
              </p:nvPicPr>
              <p:blipFill>
                <a:blip r:embed="rId253"/>
                <a:stretch>
                  <a:fillRect/>
                </a:stretch>
              </p:blipFill>
              <p:spPr>
                <a:xfrm>
                  <a:off x="7472470" y="3418634"/>
                  <a:ext cx="33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7" name="Ink 156">
                  <a:extLst>
                    <a:ext uri="{FF2B5EF4-FFF2-40B4-BE49-F238E27FC236}">
                      <a16:creationId xmlns:a16="http://schemas.microsoft.com/office/drawing/2014/main" id="{00D66E22-02C7-4D68-98A0-1117ECF3B8B4}"/>
                    </a:ext>
                  </a:extLst>
                </p14:cNvPr>
                <p14:cNvContentPartPr/>
                <p14:nvPr/>
              </p14:nvContentPartPr>
              <p14:xfrm>
                <a:off x="7430710" y="3357794"/>
                <a:ext cx="116280" cy="242640"/>
              </p14:xfrm>
            </p:contentPart>
          </mc:Choice>
          <mc:Fallback xmlns="">
            <p:pic>
              <p:nvPicPr>
                <p:cNvPr id="157" name="Ink 156">
                  <a:extLst>
                    <a:ext uri="{FF2B5EF4-FFF2-40B4-BE49-F238E27FC236}">
                      <a16:creationId xmlns:a16="http://schemas.microsoft.com/office/drawing/2014/main" id="{00D66E22-02C7-4D68-98A0-1117ECF3B8B4}"/>
                    </a:ext>
                  </a:extLst>
                </p:cNvPr>
                <p:cNvPicPr/>
                <p:nvPr/>
              </p:nvPicPr>
              <p:blipFill>
                <a:blip r:embed="rId255"/>
                <a:stretch>
                  <a:fillRect/>
                </a:stretch>
              </p:blipFill>
              <p:spPr>
                <a:xfrm>
                  <a:off x="7422070" y="3349154"/>
                  <a:ext cx="133920" cy="260280"/>
                </a:xfrm>
                <a:prstGeom prst="rect">
                  <a:avLst/>
                </a:prstGeom>
              </p:spPr>
            </p:pic>
          </mc:Fallback>
        </mc:AlternateContent>
      </p:grpSp>
      <p:grpSp>
        <p:nvGrpSpPr>
          <p:cNvPr id="171" name="Group 170">
            <a:extLst>
              <a:ext uri="{FF2B5EF4-FFF2-40B4-BE49-F238E27FC236}">
                <a16:creationId xmlns:a16="http://schemas.microsoft.com/office/drawing/2014/main" id="{B9932188-8928-480D-945F-8068B718327F}"/>
              </a:ext>
            </a:extLst>
          </p:cNvPr>
          <p:cNvGrpSpPr/>
          <p:nvPr/>
        </p:nvGrpSpPr>
        <p:grpSpPr>
          <a:xfrm>
            <a:off x="7742830" y="3355274"/>
            <a:ext cx="1086480" cy="322920"/>
            <a:chOff x="7742830" y="3355274"/>
            <a:chExt cx="1086480" cy="322920"/>
          </a:xfrm>
        </p:grpSpPr>
        <mc:AlternateContent xmlns:mc="http://schemas.openxmlformats.org/markup-compatibility/2006" xmlns:p14="http://schemas.microsoft.com/office/powerpoint/2010/main">
          <mc:Choice Requires="p14">
            <p:contentPart p14:bwMode="auto" r:id="rId256">
              <p14:nvContentPartPr>
                <p14:cNvPr id="162" name="Ink 161">
                  <a:extLst>
                    <a:ext uri="{FF2B5EF4-FFF2-40B4-BE49-F238E27FC236}">
                      <a16:creationId xmlns:a16="http://schemas.microsoft.com/office/drawing/2014/main" id="{10B34BFF-859A-450B-A079-C582445D9119}"/>
                    </a:ext>
                  </a:extLst>
                </p14:cNvPr>
                <p14:cNvContentPartPr/>
                <p14:nvPr/>
              </p14:nvContentPartPr>
              <p14:xfrm>
                <a:off x="7742830" y="3421514"/>
                <a:ext cx="135000" cy="130320"/>
              </p14:xfrm>
            </p:contentPart>
          </mc:Choice>
          <mc:Fallback xmlns="">
            <p:pic>
              <p:nvPicPr>
                <p:cNvPr id="162" name="Ink 161">
                  <a:extLst>
                    <a:ext uri="{FF2B5EF4-FFF2-40B4-BE49-F238E27FC236}">
                      <a16:creationId xmlns:a16="http://schemas.microsoft.com/office/drawing/2014/main" id="{10B34BFF-859A-450B-A079-C582445D9119}"/>
                    </a:ext>
                  </a:extLst>
                </p:cNvPr>
                <p:cNvPicPr/>
                <p:nvPr/>
              </p:nvPicPr>
              <p:blipFill>
                <a:blip r:embed="rId257"/>
                <a:stretch>
                  <a:fillRect/>
                </a:stretch>
              </p:blipFill>
              <p:spPr>
                <a:xfrm>
                  <a:off x="7734190" y="3412514"/>
                  <a:ext cx="1526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3" name="Ink 162">
                  <a:extLst>
                    <a:ext uri="{FF2B5EF4-FFF2-40B4-BE49-F238E27FC236}">
                      <a16:creationId xmlns:a16="http://schemas.microsoft.com/office/drawing/2014/main" id="{17FEE98D-06DF-46A9-9B13-001F6350214F}"/>
                    </a:ext>
                  </a:extLst>
                </p14:cNvPr>
                <p14:cNvContentPartPr/>
                <p14:nvPr/>
              </p14:nvContentPartPr>
              <p14:xfrm>
                <a:off x="7875310" y="3452114"/>
                <a:ext cx="106200" cy="105840"/>
              </p14:xfrm>
            </p:contentPart>
          </mc:Choice>
          <mc:Fallback xmlns="">
            <p:pic>
              <p:nvPicPr>
                <p:cNvPr id="163" name="Ink 162">
                  <a:extLst>
                    <a:ext uri="{FF2B5EF4-FFF2-40B4-BE49-F238E27FC236}">
                      <a16:creationId xmlns:a16="http://schemas.microsoft.com/office/drawing/2014/main" id="{17FEE98D-06DF-46A9-9B13-001F6350214F}"/>
                    </a:ext>
                  </a:extLst>
                </p:cNvPr>
                <p:cNvPicPr/>
                <p:nvPr/>
              </p:nvPicPr>
              <p:blipFill>
                <a:blip r:embed="rId259"/>
                <a:stretch>
                  <a:fillRect/>
                </a:stretch>
              </p:blipFill>
              <p:spPr>
                <a:xfrm>
                  <a:off x="7866310" y="3443114"/>
                  <a:ext cx="1238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4" name="Ink 163">
                  <a:extLst>
                    <a:ext uri="{FF2B5EF4-FFF2-40B4-BE49-F238E27FC236}">
                      <a16:creationId xmlns:a16="http://schemas.microsoft.com/office/drawing/2014/main" id="{8BB2E958-A7CF-440A-921D-211C9455E167}"/>
                    </a:ext>
                  </a:extLst>
                </p14:cNvPr>
                <p14:cNvContentPartPr/>
                <p14:nvPr/>
              </p14:nvContentPartPr>
              <p14:xfrm>
                <a:off x="8002030" y="3453914"/>
                <a:ext cx="144360" cy="99000"/>
              </p14:xfrm>
            </p:contentPart>
          </mc:Choice>
          <mc:Fallback xmlns="">
            <p:pic>
              <p:nvPicPr>
                <p:cNvPr id="164" name="Ink 163">
                  <a:extLst>
                    <a:ext uri="{FF2B5EF4-FFF2-40B4-BE49-F238E27FC236}">
                      <a16:creationId xmlns:a16="http://schemas.microsoft.com/office/drawing/2014/main" id="{8BB2E958-A7CF-440A-921D-211C9455E167}"/>
                    </a:ext>
                  </a:extLst>
                </p:cNvPr>
                <p:cNvPicPr/>
                <p:nvPr/>
              </p:nvPicPr>
              <p:blipFill>
                <a:blip r:embed="rId261"/>
                <a:stretch>
                  <a:fillRect/>
                </a:stretch>
              </p:blipFill>
              <p:spPr>
                <a:xfrm>
                  <a:off x="7993390" y="3445274"/>
                  <a:ext cx="1620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5" name="Ink 164">
                  <a:extLst>
                    <a:ext uri="{FF2B5EF4-FFF2-40B4-BE49-F238E27FC236}">
                      <a16:creationId xmlns:a16="http://schemas.microsoft.com/office/drawing/2014/main" id="{A77E7F68-52D8-4613-B0EF-55BE676E0F1D}"/>
                    </a:ext>
                  </a:extLst>
                </p14:cNvPr>
                <p14:cNvContentPartPr/>
                <p14:nvPr/>
              </p14:nvContentPartPr>
              <p14:xfrm>
                <a:off x="8120830" y="3521954"/>
                <a:ext cx="66600" cy="104040"/>
              </p14:xfrm>
            </p:contentPart>
          </mc:Choice>
          <mc:Fallback xmlns="">
            <p:pic>
              <p:nvPicPr>
                <p:cNvPr id="165" name="Ink 164">
                  <a:extLst>
                    <a:ext uri="{FF2B5EF4-FFF2-40B4-BE49-F238E27FC236}">
                      <a16:creationId xmlns:a16="http://schemas.microsoft.com/office/drawing/2014/main" id="{A77E7F68-52D8-4613-B0EF-55BE676E0F1D}"/>
                    </a:ext>
                  </a:extLst>
                </p:cNvPr>
                <p:cNvPicPr/>
                <p:nvPr/>
              </p:nvPicPr>
              <p:blipFill>
                <a:blip r:embed="rId263"/>
                <a:stretch>
                  <a:fillRect/>
                </a:stretch>
              </p:blipFill>
              <p:spPr>
                <a:xfrm>
                  <a:off x="8112190" y="3513314"/>
                  <a:ext cx="84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6" name="Ink 165">
                  <a:extLst>
                    <a:ext uri="{FF2B5EF4-FFF2-40B4-BE49-F238E27FC236}">
                      <a16:creationId xmlns:a16="http://schemas.microsoft.com/office/drawing/2014/main" id="{8BA3B5B2-E5A0-4169-BDDD-40E33D9D8633}"/>
                    </a:ext>
                  </a:extLst>
                </p14:cNvPr>
                <p14:cNvContentPartPr/>
                <p14:nvPr/>
              </p14:nvContentPartPr>
              <p14:xfrm>
                <a:off x="8289670" y="3431594"/>
                <a:ext cx="83880" cy="116640"/>
              </p14:xfrm>
            </p:contentPart>
          </mc:Choice>
          <mc:Fallback xmlns="">
            <p:pic>
              <p:nvPicPr>
                <p:cNvPr id="166" name="Ink 165">
                  <a:extLst>
                    <a:ext uri="{FF2B5EF4-FFF2-40B4-BE49-F238E27FC236}">
                      <a16:creationId xmlns:a16="http://schemas.microsoft.com/office/drawing/2014/main" id="{8BA3B5B2-E5A0-4169-BDDD-40E33D9D8633}"/>
                    </a:ext>
                  </a:extLst>
                </p:cNvPr>
                <p:cNvPicPr/>
                <p:nvPr/>
              </p:nvPicPr>
              <p:blipFill>
                <a:blip r:embed="rId265"/>
                <a:stretch>
                  <a:fillRect/>
                </a:stretch>
              </p:blipFill>
              <p:spPr>
                <a:xfrm>
                  <a:off x="8281030" y="3422954"/>
                  <a:ext cx="1015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7" name="Ink 166">
                  <a:extLst>
                    <a:ext uri="{FF2B5EF4-FFF2-40B4-BE49-F238E27FC236}">
                      <a16:creationId xmlns:a16="http://schemas.microsoft.com/office/drawing/2014/main" id="{97613D3E-20FC-4F3E-AEF4-C69CF49BBDB2}"/>
                    </a:ext>
                  </a:extLst>
                </p14:cNvPr>
                <p14:cNvContentPartPr/>
                <p14:nvPr/>
              </p14:nvContentPartPr>
              <p14:xfrm>
                <a:off x="8420350" y="3457514"/>
                <a:ext cx="108000" cy="108360"/>
              </p14:xfrm>
            </p:contentPart>
          </mc:Choice>
          <mc:Fallback xmlns="">
            <p:pic>
              <p:nvPicPr>
                <p:cNvPr id="167" name="Ink 166">
                  <a:extLst>
                    <a:ext uri="{FF2B5EF4-FFF2-40B4-BE49-F238E27FC236}">
                      <a16:creationId xmlns:a16="http://schemas.microsoft.com/office/drawing/2014/main" id="{97613D3E-20FC-4F3E-AEF4-C69CF49BBDB2}"/>
                    </a:ext>
                  </a:extLst>
                </p:cNvPr>
                <p:cNvPicPr/>
                <p:nvPr/>
              </p:nvPicPr>
              <p:blipFill>
                <a:blip r:embed="rId267"/>
                <a:stretch>
                  <a:fillRect/>
                </a:stretch>
              </p:blipFill>
              <p:spPr>
                <a:xfrm>
                  <a:off x="8411350" y="344851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8" name="Ink 167">
                  <a:extLst>
                    <a:ext uri="{FF2B5EF4-FFF2-40B4-BE49-F238E27FC236}">
                      <a16:creationId xmlns:a16="http://schemas.microsoft.com/office/drawing/2014/main" id="{1052069A-B73F-4096-886C-F954EC18ED2D}"/>
                    </a:ext>
                  </a:extLst>
                </p14:cNvPr>
                <p14:cNvContentPartPr/>
                <p14:nvPr/>
              </p14:nvContentPartPr>
              <p14:xfrm>
                <a:off x="8451310" y="3450674"/>
                <a:ext cx="181800" cy="25200"/>
              </p14:xfrm>
            </p:contentPart>
          </mc:Choice>
          <mc:Fallback xmlns="">
            <p:pic>
              <p:nvPicPr>
                <p:cNvPr id="168" name="Ink 167">
                  <a:extLst>
                    <a:ext uri="{FF2B5EF4-FFF2-40B4-BE49-F238E27FC236}">
                      <a16:creationId xmlns:a16="http://schemas.microsoft.com/office/drawing/2014/main" id="{1052069A-B73F-4096-886C-F954EC18ED2D}"/>
                    </a:ext>
                  </a:extLst>
                </p:cNvPr>
                <p:cNvPicPr/>
                <p:nvPr/>
              </p:nvPicPr>
              <p:blipFill>
                <a:blip r:embed="rId269"/>
                <a:stretch>
                  <a:fillRect/>
                </a:stretch>
              </p:blipFill>
              <p:spPr>
                <a:xfrm>
                  <a:off x="8442670" y="3441674"/>
                  <a:ext cx="1994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9" name="Ink 168">
                  <a:extLst>
                    <a:ext uri="{FF2B5EF4-FFF2-40B4-BE49-F238E27FC236}">
                      <a16:creationId xmlns:a16="http://schemas.microsoft.com/office/drawing/2014/main" id="{8A00F3B1-5A6A-49C4-88F7-09A1422B5DDC}"/>
                    </a:ext>
                  </a:extLst>
                </p14:cNvPr>
                <p14:cNvContentPartPr/>
                <p14:nvPr/>
              </p14:nvContentPartPr>
              <p14:xfrm>
                <a:off x="8584870" y="3479114"/>
                <a:ext cx="117720" cy="81720"/>
              </p14:xfrm>
            </p:contentPart>
          </mc:Choice>
          <mc:Fallback xmlns="">
            <p:pic>
              <p:nvPicPr>
                <p:cNvPr id="169" name="Ink 168">
                  <a:extLst>
                    <a:ext uri="{FF2B5EF4-FFF2-40B4-BE49-F238E27FC236}">
                      <a16:creationId xmlns:a16="http://schemas.microsoft.com/office/drawing/2014/main" id="{8A00F3B1-5A6A-49C4-88F7-09A1422B5DDC}"/>
                    </a:ext>
                  </a:extLst>
                </p:cNvPr>
                <p:cNvPicPr/>
                <p:nvPr/>
              </p:nvPicPr>
              <p:blipFill>
                <a:blip r:embed="rId271"/>
                <a:stretch>
                  <a:fillRect/>
                </a:stretch>
              </p:blipFill>
              <p:spPr>
                <a:xfrm>
                  <a:off x="8575870" y="3470474"/>
                  <a:ext cx="1353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0" name="Ink 169">
                  <a:extLst>
                    <a:ext uri="{FF2B5EF4-FFF2-40B4-BE49-F238E27FC236}">
                      <a16:creationId xmlns:a16="http://schemas.microsoft.com/office/drawing/2014/main" id="{BA7E3751-CD27-44BD-BDF9-E4F4491A9253}"/>
                    </a:ext>
                  </a:extLst>
                </p14:cNvPr>
                <p14:cNvContentPartPr/>
                <p14:nvPr/>
              </p14:nvContentPartPr>
              <p14:xfrm>
                <a:off x="8695390" y="3355274"/>
                <a:ext cx="133920" cy="322920"/>
              </p14:xfrm>
            </p:contentPart>
          </mc:Choice>
          <mc:Fallback xmlns="">
            <p:pic>
              <p:nvPicPr>
                <p:cNvPr id="170" name="Ink 169">
                  <a:extLst>
                    <a:ext uri="{FF2B5EF4-FFF2-40B4-BE49-F238E27FC236}">
                      <a16:creationId xmlns:a16="http://schemas.microsoft.com/office/drawing/2014/main" id="{BA7E3751-CD27-44BD-BDF9-E4F4491A9253}"/>
                    </a:ext>
                  </a:extLst>
                </p:cNvPr>
                <p:cNvPicPr/>
                <p:nvPr/>
              </p:nvPicPr>
              <p:blipFill>
                <a:blip r:embed="rId273"/>
                <a:stretch>
                  <a:fillRect/>
                </a:stretch>
              </p:blipFill>
              <p:spPr>
                <a:xfrm>
                  <a:off x="8686750" y="3346274"/>
                  <a:ext cx="151560" cy="340560"/>
                </a:xfrm>
                <a:prstGeom prst="rect">
                  <a:avLst/>
                </a:prstGeom>
              </p:spPr>
            </p:pic>
          </mc:Fallback>
        </mc:AlternateContent>
      </p:grpSp>
      <p:grpSp>
        <p:nvGrpSpPr>
          <p:cNvPr id="176" name="Group 175">
            <a:extLst>
              <a:ext uri="{FF2B5EF4-FFF2-40B4-BE49-F238E27FC236}">
                <a16:creationId xmlns:a16="http://schemas.microsoft.com/office/drawing/2014/main" id="{394AC82B-B975-4353-9469-EAEF5A221A0C}"/>
              </a:ext>
            </a:extLst>
          </p:cNvPr>
          <p:cNvGrpSpPr/>
          <p:nvPr/>
        </p:nvGrpSpPr>
        <p:grpSpPr>
          <a:xfrm>
            <a:off x="7445470" y="3920834"/>
            <a:ext cx="142200" cy="236880"/>
            <a:chOff x="7445470" y="3920834"/>
            <a:chExt cx="142200" cy="236880"/>
          </a:xfrm>
        </p:grpSpPr>
        <mc:AlternateContent xmlns:mc="http://schemas.openxmlformats.org/markup-compatibility/2006" xmlns:p14="http://schemas.microsoft.com/office/powerpoint/2010/main">
          <mc:Choice Requires="p14">
            <p:contentPart p14:bwMode="auto" r:id="rId274">
              <p14:nvContentPartPr>
                <p14:cNvPr id="172" name="Ink 171">
                  <a:extLst>
                    <a:ext uri="{FF2B5EF4-FFF2-40B4-BE49-F238E27FC236}">
                      <a16:creationId xmlns:a16="http://schemas.microsoft.com/office/drawing/2014/main" id="{3DCA185B-4DB7-460E-9500-83CBE15FD5CC}"/>
                    </a:ext>
                  </a:extLst>
                </p14:cNvPr>
                <p14:cNvContentPartPr/>
                <p14:nvPr/>
              </p14:nvContentPartPr>
              <p14:xfrm>
                <a:off x="7490470" y="3920834"/>
                <a:ext cx="24840" cy="160560"/>
              </p14:xfrm>
            </p:contentPart>
          </mc:Choice>
          <mc:Fallback xmlns="">
            <p:pic>
              <p:nvPicPr>
                <p:cNvPr id="172" name="Ink 171">
                  <a:extLst>
                    <a:ext uri="{FF2B5EF4-FFF2-40B4-BE49-F238E27FC236}">
                      <a16:creationId xmlns:a16="http://schemas.microsoft.com/office/drawing/2014/main" id="{3DCA185B-4DB7-460E-9500-83CBE15FD5CC}"/>
                    </a:ext>
                  </a:extLst>
                </p:cNvPr>
                <p:cNvPicPr/>
                <p:nvPr/>
              </p:nvPicPr>
              <p:blipFill>
                <a:blip r:embed="rId275"/>
                <a:stretch>
                  <a:fillRect/>
                </a:stretch>
              </p:blipFill>
              <p:spPr>
                <a:xfrm>
                  <a:off x="7481830" y="3911834"/>
                  <a:ext cx="424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3" name="Ink 172">
                  <a:extLst>
                    <a:ext uri="{FF2B5EF4-FFF2-40B4-BE49-F238E27FC236}">
                      <a16:creationId xmlns:a16="http://schemas.microsoft.com/office/drawing/2014/main" id="{4F00DAF1-0143-40CF-AFDA-BEC3A0200E67}"/>
                    </a:ext>
                  </a:extLst>
                </p14:cNvPr>
                <p14:cNvContentPartPr/>
                <p14:nvPr/>
              </p14:nvContentPartPr>
              <p14:xfrm>
                <a:off x="7527190" y="3932354"/>
                <a:ext cx="27720" cy="170640"/>
              </p14:xfrm>
            </p:contentPart>
          </mc:Choice>
          <mc:Fallback xmlns="">
            <p:pic>
              <p:nvPicPr>
                <p:cNvPr id="173" name="Ink 172">
                  <a:extLst>
                    <a:ext uri="{FF2B5EF4-FFF2-40B4-BE49-F238E27FC236}">
                      <a16:creationId xmlns:a16="http://schemas.microsoft.com/office/drawing/2014/main" id="{4F00DAF1-0143-40CF-AFDA-BEC3A0200E67}"/>
                    </a:ext>
                  </a:extLst>
                </p:cNvPr>
                <p:cNvPicPr/>
                <p:nvPr/>
              </p:nvPicPr>
              <p:blipFill>
                <a:blip r:embed="rId277"/>
                <a:stretch>
                  <a:fillRect/>
                </a:stretch>
              </p:blipFill>
              <p:spPr>
                <a:xfrm>
                  <a:off x="7518550" y="3923714"/>
                  <a:ext cx="453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4" name="Ink 173">
                  <a:extLst>
                    <a:ext uri="{FF2B5EF4-FFF2-40B4-BE49-F238E27FC236}">
                      <a16:creationId xmlns:a16="http://schemas.microsoft.com/office/drawing/2014/main" id="{10BFD572-92F3-4E62-8645-7ED240737E95}"/>
                    </a:ext>
                  </a:extLst>
                </p14:cNvPr>
                <p14:cNvContentPartPr/>
                <p14:nvPr/>
              </p14:nvContentPartPr>
              <p14:xfrm>
                <a:off x="7445470" y="4079954"/>
                <a:ext cx="75600" cy="57600"/>
              </p14:xfrm>
            </p:contentPart>
          </mc:Choice>
          <mc:Fallback xmlns="">
            <p:pic>
              <p:nvPicPr>
                <p:cNvPr id="174" name="Ink 173">
                  <a:extLst>
                    <a:ext uri="{FF2B5EF4-FFF2-40B4-BE49-F238E27FC236}">
                      <a16:creationId xmlns:a16="http://schemas.microsoft.com/office/drawing/2014/main" id="{10BFD572-92F3-4E62-8645-7ED240737E95}"/>
                    </a:ext>
                  </a:extLst>
                </p:cNvPr>
                <p:cNvPicPr/>
                <p:nvPr/>
              </p:nvPicPr>
              <p:blipFill>
                <a:blip r:embed="rId279"/>
                <a:stretch>
                  <a:fillRect/>
                </a:stretch>
              </p:blipFill>
              <p:spPr>
                <a:xfrm>
                  <a:off x="7436830" y="4071314"/>
                  <a:ext cx="932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5" name="Ink 174">
                  <a:extLst>
                    <a:ext uri="{FF2B5EF4-FFF2-40B4-BE49-F238E27FC236}">
                      <a16:creationId xmlns:a16="http://schemas.microsoft.com/office/drawing/2014/main" id="{23ADB506-E115-4F94-8F5E-0D68EC27F93E}"/>
                    </a:ext>
                  </a:extLst>
                </p14:cNvPr>
                <p14:cNvContentPartPr/>
                <p14:nvPr/>
              </p14:nvContentPartPr>
              <p14:xfrm>
                <a:off x="7521790" y="4037114"/>
                <a:ext cx="65880" cy="120600"/>
              </p14:xfrm>
            </p:contentPart>
          </mc:Choice>
          <mc:Fallback xmlns="">
            <p:pic>
              <p:nvPicPr>
                <p:cNvPr id="175" name="Ink 174">
                  <a:extLst>
                    <a:ext uri="{FF2B5EF4-FFF2-40B4-BE49-F238E27FC236}">
                      <a16:creationId xmlns:a16="http://schemas.microsoft.com/office/drawing/2014/main" id="{23ADB506-E115-4F94-8F5E-0D68EC27F93E}"/>
                    </a:ext>
                  </a:extLst>
                </p:cNvPr>
                <p:cNvPicPr/>
                <p:nvPr/>
              </p:nvPicPr>
              <p:blipFill>
                <a:blip r:embed="rId281"/>
                <a:stretch>
                  <a:fillRect/>
                </a:stretch>
              </p:blipFill>
              <p:spPr>
                <a:xfrm>
                  <a:off x="7512790" y="4028114"/>
                  <a:ext cx="83520" cy="138240"/>
                </a:xfrm>
                <a:prstGeom prst="rect">
                  <a:avLst/>
                </a:prstGeom>
              </p:spPr>
            </p:pic>
          </mc:Fallback>
        </mc:AlternateContent>
      </p:grpSp>
      <p:grpSp>
        <p:nvGrpSpPr>
          <p:cNvPr id="235" name="Group 234">
            <a:extLst>
              <a:ext uri="{FF2B5EF4-FFF2-40B4-BE49-F238E27FC236}">
                <a16:creationId xmlns:a16="http://schemas.microsoft.com/office/drawing/2014/main" id="{6E2504DE-C0A9-47EF-B51F-B738B94B7DAE}"/>
              </a:ext>
            </a:extLst>
          </p:cNvPr>
          <p:cNvGrpSpPr/>
          <p:nvPr/>
        </p:nvGrpSpPr>
        <p:grpSpPr>
          <a:xfrm>
            <a:off x="4813870" y="4335914"/>
            <a:ext cx="316800" cy="173160"/>
            <a:chOff x="4813870" y="4335914"/>
            <a:chExt cx="316800" cy="173160"/>
          </a:xfrm>
        </p:grpSpPr>
        <mc:AlternateContent xmlns:mc="http://schemas.openxmlformats.org/markup-compatibility/2006" xmlns:p14="http://schemas.microsoft.com/office/powerpoint/2010/main">
          <mc:Choice Requires="p14">
            <p:contentPart p14:bwMode="auto" r:id="rId282">
              <p14:nvContentPartPr>
                <p14:cNvPr id="177" name="Ink 176">
                  <a:extLst>
                    <a:ext uri="{FF2B5EF4-FFF2-40B4-BE49-F238E27FC236}">
                      <a16:creationId xmlns:a16="http://schemas.microsoft.com/office/drawing/2014/main" id="{98686302-42F7-488F-9B4B-0E7E76A8BBB9}"/>
                    </a:ext>
                  </a:extLst>
                </p14:cNvPr>
                <p14:cNvContentPartPr/>
                <p14:nvPr/>
              </p14:nvContentPartPr>
              <p14:xfrm>
                <a:off x="4831510" y="4335914"/>
                <a:ext cx="15480" cy="152280"/>
              </p14:xfrm>
            </p:contentPart>
          </mc:Choice>
          <mc:Fallback xmlns="">
            <p:pic>
              <p:nvPicPr>
                <p:cNvPr id="177" name="Ink 176">
                  <a:extLst>
                    <a:ext uri="{FF2B5EF4-FFF2-40B4-BE49-F238E27FC236}">
                      <a16:creationId xmlns:a16="http://schemas.microsoft.com/office/drawing/2014/main" id="{98686302-42F7-488F-9B4B-0E7E76A8BBB9}"/>
                    </a:ext>
                  </a:extLst>
                </p:cNvPr>
                <p:cNvPicPr/>
                <p:nvPr/>
              </p:nvPicPr>
              <p:blipFill>
                <a:blip r:embed="rId283"/>
                <a:stretch>
                  <a:fillRect/>
                </a:stretch>
              </p:blipFill>
              <p:spPr>
                <a:xfrm>
                  <a:off x="4822510" y="4327274"/>
                  <a:ext cx="33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8" name="Ink 177">
                  <a:extLst>
                    <a:ext uri="{FF2B5EF4-FFF2-40B4-BE49-F238E27FC236}">
                      <a16:creationId xmlns:a16="http://schemas.microsoft.com/office/drawing/2014/main" id="{E6160805-42A4-4DF7-B275-E1DB09889F83}"/>
                    </a:ext>
                  </a:extLst>
                </p14:cNvPr>
                <p14:cNvContentPartPr/>
                <p14:nvPr/>
              </p14:nvContentPartPr>
              <p14:xfrm>
                <a:off x="4813870" y="4344554"/>
                <a:ext cx="174960" cy="159840"/>
              </p14:xfrm>
            </p:contentPart>
          </mc:Choice>
          <mc:Fallback xmlns="">
            <p:pic>
              <p:nvPicPr>
                <p:cNvPr id="178" name="Ink 177">
                  <a:extLst>
                    <a:ext uri="{FF2B5EF4-FFF2-40B4-BE49-F238E27FC236}">
                      <a16:creationId xmlns:a16="http://schemas.microsoft.com/office/drawing/2014/main" id="{E6160805-42A4-4DF7-B275-E1DB09889F83}"/>
                    </a:ext>
                  </a:extLst>
                </p:cNvPr>
                <p:cNvPicPr/>
                <p:nvPr/>
              </p:nvPicPr>
              <p:blipFill>
                <a:blip r:embed="rId285"/>
                <a:stretch>
                  <a:fillRect/>
                </a:stretch>
              </p:blipFill>
              <p:spPr>
                <a:xfrm>
                  <a:off x="4805230" y="4335554"/>
                  <a:ext cx="192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9" name="Ink 178">
                  <a:extLst>
                    <a:ext uri="{FF2B5EF4-FFF2-40B4-BE49-F238E27FC236}">
                      <a16:creationId xmlns:a16="http://schemas.microsoft.com/office/drawing/2014/main" id="{76DA7B62-6751-4974-A692-2EA4F069654D}"/>
                    </a:ext>
                  </a:extLst>
                </p14:cNvPr>
                <p14:cNvContentPartPr/>
                <p14:nvPr/>
              </p14:nvContentPartPr>
              <p14:xfrm>
                <a:off x="4999270" y="4414754"/>
                <a:ext cx="131400" cy="94320"/>
              </p14:xfrm>
            </p:contentPart>
          </mc:Choice>
          <mc:Fallback xmlns="">
            <p:pic>
              <p:nvPicPr>
                <p:cNvPr id="179" name="Ink 178">
                  <a:extLst>
                    <a:ext uri="{FF2B5EF4-FFF2-40B4-BE49-F238E27FC236}">
                      <a16:creationId xmlns:a16="http://schemas.microsoft.com/office/drawing/2014/main" id="{76DA7B62-6751-4974-A692-2EA4F069654D}"/>
                    </a:ext>
                  </a:extLst>
                </p:cNvPr>
                <p:cNvPicPr/>
                <p:nvPr/>
              </p:nvPicPr>
              <p:blipFill>
                <a:blip r:embed="rId287"/>
                <a:stretch>
                  <a:fillRect/>
                </a:stretch>
              </p:blipFill>
              <p:spPr>
                <a:xfrm>
                  <a:off x="4990630" y="4406114"/>
                  <a:ext cx="149040" cy="111960"/>
                </a:xfrm>
                <a:prstGeom prst="rect">
                  <a:avLst/>
                </a:prstGeom>
              </p:spPr>
            </p:pic>
          </mc:Fallback>
        </mc:AlternateContent>
      </p:grpSp>
      <p:grpSp>
        <p:nvGrpSpPr>
          <p:cNvPr id="234" name="Group 233">
            <a:extLst>
              <a:ext uri="{FF2B5EF4-FFF2-40B4-BE49-F238E27FC236}">
                <a16:creationId xmlns:a16="http://schemas.microsoft.com/office/drawing/2014/main" id="{57E709EB-0E8D-48A0-ACD5-4C83B876E09A}"/>
              </a:ext>
            </a:extLst>
          </p:cNvPr>
          <p:cNvGrpSpPr/>
          <p:nvPr/>
        </p:nvGrpSpPr>
        <p:grpSpPr>
          <a:xfrm>
            <a:off x="5473030" y="4320794"/>
            <a:ext cx="552960" cy="354240"/>
            <a:chOff x="5473030" y="4320794"/>
            <a:chExt cx="552960" cy="354240"/>
          </a:xfrm>
        </p:grpSpPr>
        <mc:AlternateContent xmlns:mc="http://schemas.openxmlformats.org/markup-compatibility/2006" xmlns:p14="http://schemas.microsoft.com/office/powerpoint/2010/main">
          <mc:Choice Requires="p14">
            <p:contentPart p14:bwMode="auto" r:id="rId288">
              <p14:nvContentPartPr>
                <p14:cNvPr id="180" name="Ink 179">
                  <a:extLst>
                    <a:ext uri="{FF2B5EF4-FFF2-40B4-BE49-F238E27FC236}">
                      <a16:creationId xmlns:a16="http://schemas.microsoft.com/office/drawing/2014/main" id="{7F4851A6-4328-4BD4-AB17-BC8F64AD133E}"/>
                    </a:ext>
                  </a:extLst>
                </p14:cNvPr>
                <p14:cNvContentPartPr/>
                <p14:nvPr/>
              </p14:nvContentPartPr>
              <p14:xfrm>
                <a:off x="5479870" y="4427354"/>
                <a:ext cx="20520" cy="101880"/>
              </p14:xfrm>
            </p:contentPart>
          </mc:Choice>
          <mc:Fallback xmlns="">
            <p:pic>
              <p:nvPicPr>
                <p:cNvPr id="180" name="Ink 179">
                  <a:extLst>
                    <a:ext uri="{FF2B5EF4-FFF2-40B4-BE49-F238E27FC236}">
                      <a16:creationId xmlns:a16="http://schemas.microsoft.com/office/drawing/2014/main" id="{7F4851A6-4328-4BD4-AB17-BC8F64AD133E}"/>
                    </a:ext>
                  </a:extLst>
                </p:cNvPr>
                <p:cNvPicPr/>
                <p:nvPr/>
              </p:nvPicPr>
              <p:blipFill>
                <a:blip r:embed="rId289"/>
                <a:stretch>
                  <a:fillRect/>
                </a:stretch>
              </p:blipFill>
              <p:spPr>
                <a:xfrm>
                  <a:off x="5471230" y="4418714"/>
                  <a:ext cx="381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1" name="Ink 180">
                  <a:extLst>
                    <a:ext uri="{FF2B5EF4-FFF2-40B4-BE49-F238E27FC236}">
                      <a16:creationId xmlns:a16="http://schemas.microsoft.com/office/drawing/2014/main" id="{690807B4-8A5D-48D7-854A-664D129D3631}"/>
                    </a:ext>
                  </a:extLst>
                </p14:cNvPr>
                <p14:cNvContentPartPr/>
                <p14:nvPr/>
              </p14:nvContentPartPr>
              <p14:xfrm>
                <a:off x="5473030" y="4335554"/>
                <a:ext cx="42840" cy="42840"/>
              </p14:xfrm>
            </p:contentPart>
          </mc:Choice>
          <mc:Fallback xmlns="">
            <p:pic>
              <p:nvPicPr>
                <p:cNvPr id="181" name="Ink 180">
                  <a:extLst>
                    <a:ext uri="{FF2B5EF4-FFF2-40B4-BE49-F238E27FC236}">
                      <a16:creationId xmlns:a16="http://schemas.microsoft.com/office/drawing/2014/main" id="{690807B4-8A5D-48D7-854A-664D129D3631}"/>
                    </a:ext>
                  </a:extLst>
                </p:cNvPr>
                <p:cNvPicPr/>
                <p:nvPr/>
              </p:nvPicPr>
              <p:blipFill>
                <a:blip r:embed="rId291"/>
                <a:stretch>
                  <a:fillRect/>
                </a:stretch>
              </p:blipFill>
              <p:spPr>
                <a:xfrm>
                  <a:off x="5464390" y="4326914"/>
                  <a:ext cx="60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2" name="Ink 181">
                  <a:extLst>
                    <a:ext uri="{FF2B5EF4-FFF2-40B4-BE49-F238E27FC236}">
                      <a16:creationId xmlns:a16="http://schemas.microsoft.com/office/drawing/2014/main" id="{F3002E9B-EC8C-4838-A6CF-28A5DBD3D008}"/>
                    </a:ext>
                  </a:extLst>
                </p14:cNvPr>
                <p14:cNvContentPartPr/>
                <p14:nvPr/>
              </p14:nvContentPartPr>
              <p14:xfrm>
                <a:off x="5533150" y="4439234"/>
                <a:ext cx="103680" cy="89280"/>
              </p14:xfrm>
            </p:contentPart>
          </mc:Choice>
          <mc:Fallback xmlns="">
            <p:pic>
              <p:nvPicPr>
                <p:cNvPr id="182" name="Ink 181">
                  <a:extLst>
                    <a:ext uri="{FF2B5EF4-FFF2-40B4-BE49-F238E27FC236}">
                      <a16:creationId xmlns:a16="http://schemas.microsoft.com/office/drawing/2014/main" id="{F3002E9B-EC8C-4838-A6CF-28A5DBD3D008}"/>
                    </a:ext>
                  </a:extLst>
                </p:cNvPr>
                <p:cNvPicPr/>
                <p:nvPr/>
              </p:nvPicPr>
              <p:blipFill>
                <a:blip r:embed="rId293"/>
                <a:stretch>
                  <a:fillRect/>
                </a:stretch>
              </p:blipFill>
              <p:spPr>
                <a:xfrm>
                  <a:off x="5524150" y="4430594"/>
                  <a:ext cx="1213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3" name="Ink 182">
                  <a:extLst>
                    <a:ext uri="{FF2B5EF4-FFF2-40B4-BE49-F238E27FC236}">
                      <a16:creationId xmlns:a16="http://schemas.microsoft.com/office/drawing/2014/main" id="{F947B7AD-191A-45C2-B329-1AB5C0BA9CB3}"/>
                    </a:ext>
                  </a:extLst>
                </p14:cNvPr>
                <p14:cNvContentPartPr/>
                <p14:nvPr/>
              </p14:nvContentPartPr>
              <p14:xfrm>
                <a:off x="5632150" y="4320794"/>
                <a:ext cx="166680" cy="354240"/>
              </p14:xfrm>
            </p:contentPart>
          </mc:Choice>
          <mc:Fallback xmlns="">
            <p:pic>
              <p:nvPicPr>
                <p:cNvPr id="183" name="Ink 182">
                  <a:extLst>
                    <a:ext uri="{FF2B5EF4-FFF2-40B4-BE49-F238E27FC236}">
                      <a16:creationId xmlns:a16="http://schemas.microsoft.com/office/drawing/2014/main" id="{F947B7AD-191A-45C2-B329-1AB5C0BA9CB3}"/>
                    </a:ext>
                  </a:extLst>
                </p:cNvPr>
                <p:cNvPicPr/>
                <p:nvPr/>
              </p:nvPicPr>
              <p:blipFill>
                <a:blip r:embed="rId295"/>
                <a:stretch>
                  <a:fillRect/>
                </a:stretch>
              </p:blipFill>
              <p:spPr>
                <a:xfrm>
                  <a:off x="5623510" y="4311794"/>
                  <a:ext cx="1843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4" name="Ink 183">
                  <a:extLst>
                    <a:ext uri="{FF2B5EF4-FFF2-40B4-BE49-F238E27FC236}">
                      <a16:creationId xmlns:a16="http://schemas.microsoft.com/office/drawing/2014/main" id="{6D4F2253-338A-4193-A55F-22946A16C7D5}"/>
                    </a:ext>
                  </a:extLst>
                </p14:cNvPr>
                <p14:cNvContentPartPr/>
                <p14:nvPr/>
              </p14:nvContentPartPr>
              <p14:xfrm>
                <a:off x="5670670" y="4415474"/>
                <a:ext cx="249840" cy="40680"/>
              </p14:xfrm>
            </p:contentPart>
          </mc:Choice>
          <mc:Fallback xmlns="">
            <p:pic>
              <p:nvPicPr>
                <p:cNvPr id="184" name="Ink 183">
                  <a:extLst>
                    <a:ext uri="{FF2B5EF4-FFF2-40B4-BE49-F238E27FC236}">
                      <a16:creationId xmlns:a16="http://schemas.microsoft.com/office/drawing/2014/main" id="{6D4F2253-338A-4193-A55F-22946A16C7D5}"/>
                    </a:ext>
                  </a:extLst>
                </p:cNvPr>
                <p:cNvPicPr/>
                <p:nvPr/>
              </p:nvPicPr>
              <p:blipFill>
                <a:blip r:embed="rId297"/>
                <a:stretch>
                  <a:fillRect/>
                </a:stretch>
              </p:blipFill>
              <p:spPr>
                <a:xfrm>
                  <a:off x="5661670" y="4406474"/>
                  <a:ext cx="2674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5" name="Ink 184">
                  <a:extLst>
                    <a:ext uri="{FF2B5EF4-FFF2-40B4-BE49-F238E27FC236}">
                      <a16:creationId xmlns:a16="http://schemas.microsoft.com/office/drawing/2014/main" id="{E2F18FA3-443B-4032-A889-AA6345BF8BFA}"/>
                    </a:ext>
                  </a:extLst>
                </p14:cNvPr>
                <p14:cNvContentPartPr/>
                <p14:nvPr/>
              </p14:nvContentPartPr>
              <p14:xfrm>
                <a:off x="5783350" y="4480994"/>
                <a:ext cx="127440" cy="72720"/>
              </p14:xfrm>
            </p:contentPart>
          </mc:Choice>
          <mc:Fallback xmlns="">
            <p:pic>
              <p:nvPicPr>
                <p:cNvPr id="185" name="Ink 184">
                  <a:extLst>
                    <a:ext uri="{FF2B5EF4-FFF2-40B4-BE49-F238E27FC236}">
                      <a16:creationId xmlns:a16="http://schemas.microsoft.com/office/drawing/2014/main" id="{E2F18FA3-443B-4032-A889-AA6345BF8BFA}"/>
                    </a:ext>
                  </a:extLst>
                </p:cNvPr>
                <p:cNvPicPr/>
                <p:nvPr/>
              </p:nvPicPr>
              <p:blipFill>
                <a:blip r:embed="rId299"/>
                <a:stretch>
                  <a:fillRect/>
                </a:stretch>
              </p:blipFill>
              <p:spPr>
                <a:xfrm>
                  <a:off x="5774710" y="4471994"/>
                  <a:ext cx="1450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6" name="Ink 185">
                  <a:extLst>
                    <a:ext uri="{FF2B5EF4-FFF2-40B4-BE49-F238E27FC236}">
                      <a16:creationId xmlns:a16="http://schemas.microsoft.com/office/drawing/2014/main" id="{FDA62C3D-8D3C-451B-BC8E-AABF9B040AED}"/>
                    </a:ext>
                  </a:extLst>
                </p14:cNvPr>
                <p14:cNvContentPartPr/>
                <p14:nvPr/>
              </p14:nvContentPartPr>
              <p14:xfrm>
                <a:off x="5910070" y="4425554"/>
                <a:ext cx="115920" cy="129600"/>
              </p14:xfrm>
            </p:contentPart>
          </mc:Choice>
          <mc:Fallback xmlns="">
            <p:pic>
              <p:nvPicPr>
                <p:cNvPr id="186" name="Ink 185">
                  <a:extLst>
                    <a:ext uri="{FF2B5EF4-FFF2-40B4-BE49-F238E27FC236}">
                      <a16:creationId xmlns:a16="http://schemas.microsoft.com/office/drawing/2014/main" id="{FDA62C3D-8D3C-451B-BC8E-AABF9B040AED}"/>
                    </a:ext>
                  </a:extLst>
                </p:cNvPr>
                <p:cNvPicPr/>
                <p:nvPr/>
              </p:nvPicPr>
              <p:blipFill>
                <a:blip r:embed="rId301"/>
                <a:stretch>
                  <a:fillRect/>
                </a:stretch>
              </p:blipFill>
              <p:spPr>
                <a:xfrm>
                  <a:off x="5901070" y="4416914"/>
                  <a:ext cx="133560" cy="147240"/>
                </a:xfrm>
                <a:prstGeom prst="rect">
                  <a:avLst/>
                </a:prstGeom>
              </p:spPr>
            </p:pic>
          </mc:Fallback>
        </mc:AlternateContent>
      </p:grpSp>
      <p:grpSp>
        <p:nvGrpSpPr>
          <p:cNvPr id="233" name="Group 232">
            <a:extLst>
              <a:ext uri="{FF2B5EF4-FFF2-40B4-BE49-F238E27FC236}">
                <a16:creationId xmlns:a16="http://schemas.microsoft.com/office/drawing/2014/main" id="{3D5BE66F-73E9-49C1-BD9A-03756AA353CB}"/>
              </a:ext>
            </a:extLst>
          </p:cNvPr>
          <p:cNvGrpSpPr/>
          <p:nvPr/>
        </p:nvGrpSpPr>
        <p:grpSpPr>
          <a:xfrm>
            <a:off x="6311830" y="4351034"/>
            <a:ext cx="606240" cy="221760"/>
            <a:chOff x="6311830" y="4351034"/>
            <a:chExt cx="606240" cy="221760"/>
          </a:xfrm>
        </p:grpSpPr>
        <mc:AlternateContent xmlns:mc="http://schemas.openxmlformats.org/markup-compatibility/2006" xmlns:p14="http://schemas.microsoft.com/office/powerpoint/2010/main">
          <mc:Choice Requires="p14">
            <p:contentPart p14:bwMode="auto" r:id="rId302">
              <p14:nvContentPartPr>
                <p14:cNvPr id="187" name="Ink 186">
                  <a:extLst>
                    <a:ext uri="{FF2B5EF4-FFF2-40B4-BE49-F238E27FC236}">
                      <a16:creationId xmlns:a16="http://schemas.microsoft.com/office/drawing/2014/main" id="{61D5D421-2AC6-45EE-B8B3-62C974273E70}"/>
                    </a:ext>
                  </a:extLst>
                </p14:cNvPr>
                <p14:cNvContentPartPr/>
                <p14:nvPr/>
              </p14:nvContentPartPr>
              <p14:xfrm>
                <a:off x="6401110" y="4360394"/>
                <a:ext cx="105840" cy="209880"/>
              </p14:xfrm>
            </p:contentPart>
          </mc:Choice>
          <mc:Fallback xmlns="">
            <p:pic>
              <p:nvPicPr>
                <p:cNvPr id="187" name="Ink 186">
                  <a:extLst>
                    <a:ext uri="{FF2B5EF4-FFF2-40B4-BE49-F238E27FC236}">
                      <a16:creationId xmlns:a16="http://schemas.microsoft.com/office/drawing/2014/main" id="{61D5D421-2AC6-45EE-B8B3-62C974273E70}"/>
                    </a:ext>
                  </a:extLst>
                </p:cNvPr>
                <p:cNvPicPr/>
                <p:nvPr/>
              </p:nvPicPr>
              <p:blipFill>
                <a:blip r:embed="rId303"/>
                <a:stretch>
                  <a:fillRect/>
                </a:stretch>
              </p:blipFill>
              <p:spPr>
                <a:xfrm>
                  <a:off x="6392470" y="4351754"/>
                  <a:ext cx="1234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8" name="Ink 187">
                  <a:extLst>
                    <a:ext uri="{FF2B5EF4-FFF2-40B4-BE49-F238E27FC236}">
                      <a16:creationId xmlns:a16="http://schemas.microsoft.com/office/drawing/2014/main" id="{1A6BBC1B-D025-466E-BFD7-9E359F2077E3}"/>
                    </a:ext>
                  </a:extLst>
                </p14:cNvPr>
                <p14:cNvContentPartPr/>
                <p14:nvPr/>
              </p14:nvContentPartPr>
              <p14:xfrm>
                <a:off x="6311830" y="4452914"/>
                <a:ext cx="214560" cy="17280"/>
              </p14:xfrm>
            </p:contentPart>
          </mc:Choice>
          <mc:Fallback xmlns="">
            <p:pic>
              <p:nvPicPr>
                <p:cNvPr id="188" name="Ink 187">
                  <a:extLst>
                    <a:ext uri="{FF2B5EF4-FFF2-40B4-BE49-F238E27FC236}">
                      <a16:creationId xmlns:a16="http://schemas.microsoft.com/office/drawing/2014/main" id="{1A6BBC1B-D025-466E-BFD7-9E359F2077E3}"/>
                    </a:ext>
                  </a:extLst>
                </p:cNvPr>
                <p:cNvPicPr/>
                <p:nvPr/>
              </p:nvPicPr>
              <p:blipFill>
                <a:blip r:embed="rId305"/>
                <a:stretch>
                  <a:fillRect/>
                </a:stretch>
              </p:blipFill>
              <p:spPr>
                <a:xfrm>
                  <a:off x="6303190" y="4444274"/>
                  <a:ext cx="232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9" name="Ink 188">
                  <a:extLst>
                    <a:ext uri="{FF2B5EF4-FFF2-40B4-BE49-F238E27FC236}">
                      <a16:creationId xmlns:a16="http://schemas.microsoft.com/office/drawing/2014/main" id="{E91BFD57-8E77-4696-B52B-AF8D95A6702C}"/>
                    </a:ext>
                  </a:extLst>
                </p14:cNvPr>
                <p14:cNvContentPartPr/>
                <p14:nvPr/>
              </p14:nvContentPartPr>
              <p14:xfrm>
                <a:off x="6486790" y="4351034"/>
                <a:ext cx="113040" cy="209520"/>
              </p14:xfrm>
            </p:contentPart>
          </mc:Choice>
          <mc:Fallback xmlns="">
            <p:pic>
              <p:nvPicPr>
                <p:cNvPr id="189" name="Ink 188">
                  <a:extLst>
                    <a:ext uri="{FF2B5EF4-FFF2-40B4-BE49-F238E27FC236}">
                      <a16:creationId xmlns:a16="http://schemas.microsoft.com/office/drawing/2014/main" id="{E91BFD57-8E77-4696-B52B-AF8D95A6702C}"/>
                    </a:ext>
                  </a:extLst>
                </p:cNvPr>
                <p:cNvPicPr/>
                <p:nvPr/>
              </p:nvPicPr>
              <p:blipFill>
                <a:blip r:embed="rId307"/>
                <a:stretch>
                  <a:fillRect/>
                </a:stretch>
              </p:blipFill>
              <p:spPr>
                <a:xfrm>
                  <a:off x="6478150" y="4342394"/>
                  <a:ext cx="1306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0" name="Ink 189">
                  <a:extLst>
                    <a:ext uri="{FF2B5EF4-FFF2-40B4-BE49-F238E27FC236}">
                      <a16:creationId xmlns:a16="http://schemas.microsoft.com/office/drawing/2014/main" id="{492A88C3-EDF6-411E-B493-197995E83443}"/>
                    </a:ext>
                  </a:extLst>
                </p14:cNvPr>
                <p14:cNvContentPartPr/>
                <p14:nvPr/>
              </p14:nvContentPartPr>
              <p14:xfrm>
                <a:off x="6644110" y="4474514"/>
                <a:ext cx="112320" cy="98280"/>
              </p14:xfrm>
            </p:contentPart>
          </mc:Choice>
          <mc:Fallback xmlns="">
            <p:pic>
              <p:nvPicPr>
                <p:cNvPr id="190" name="Ink 189">
                  <a:extLst>
                    <a:ext uri="{FF2B5EF4-FFF2-40B4-BE49-F238E27FC236}">
                      <a16:creationId xmlns:a16="http://schemas.microsoft.com/office/drawing/2014/main" id="{492A88C3-EDF6-411E-B493-197995E83443}"/>
                    </a:ext>
                  </a:extLst>
                </p:cNvPr>
                <p:cNvPicPr/>
                <p:nvPr/>
              </p:nvPicPr>
              <p:blipFill>
                <a:blip r:embed="rId309"/>
                <a:stretch>
                  <a:fillRect/>
                </a:stretch>
              </p:blipFill>
              <p:spPr>
                <a:xfrm>
                  <a:off x="6635470" y="4465514"/>
                  <a:ext cx="1299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1" name="Ink 190">
                  <a:extLst>
                    <a:ext uri="{FF2B5EF4-FFF2-40B4-BE49-F238E27FC236}">
                      <a16:creationId xmlns:a16="http://schemas.microsoft.com/office/drawing/2014/main" id="{C466DB7D-CAAD-42D0-AEA8-85E07910D063}"/>
                    </a:ext>
                  </a:extLst>
                </p14:cNvPr>
                <p14:cNvContentPartPr/>
                <p14:nvPr/>
              </p14:nvContentPartPr>
              <p14:xfrm>
                <a:off x="6816190" y="4353194"/>
                <a:ext cx="49320" cy="203040"/>
              </p14:xfrm>
            </p:contentPart>
          </mc:Choice>
          <mc:Fallback xmlns="">
            <p:pic>
              <p:nvPicPr>
                <p:cNvPr id="191" name="Ink 190">
                  <a:extLst>
                    <a:ext uri="{FF2B5EF4-FFF2-40B4-BE49-F238E27FC236}">
                      <a16:creationId xmlns:a16="http://schemas.microsoft.com/office/drawing/2014/main" id="{C466DB7D-CAAD-42D0-AEA8-85E07910D063}"/>
                    </a:ext>
                  </a:extLst>
                </p:cNvPr>
                <p:cNvPicPr/>
                <p:nvPr/>
              </p:nvPicPr>
              <p:blipFill>
                <a:blip r:embed="rId311"/>
                <a:stretch>
                  <a:fillRect/>
                </a:stretch>
              </p:blipFill>
              <p:spPr>
                <a:xfrm>
                  <a:off x="6807190" y="4344194"/>
                  <a:ext cx="66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2" name="Ink 191">
                  <a:extLst>
                    <a:ext uri="{FF2B5EF4-FFF2-40B4-BE49-F238E27FC236}">
                      <a16:creationId xmlns:a16="http://schemas.microsoft.com/office/drawing/2014/main" id="{31FACF0D-E467-412D-A17D-4A526DE828C7}"/>
                    </a:ext>
                  </a:extLst>
                </p14:cNvPr>
                <p14:cNvContentPartPr/>
                <p14:nvPr/>
              </p14:nvContentPartPr>
              <p14:xfrm>
                <a:off x="6749590" y="4430954"/>
                <a:ext cx="168480" cy="22680"/>
              </p14:xfrm>
            </p:contentPart>
          </mc:Choice>
          <mc:Fallback xmlns="">
            <p:pic>
              <p:nvPicPr>
                <p:cNvPr id="192" name="Ink 191">
                  <a:extLst>
                    <a:ext uri="{FF2B5EF4-FFF2-40B4-BE49-F238E27FC236}">
                      <a16:creationId xmlns:a16="http://schemas.microsoft.com/office/drawing/2014/main" id="{31FACF0D-E467-412D-A17D-4A526DE828C7}"/>
                    </a:ext>
                  </a:extLst>
                </p:cNvPr>
                <p:cNvPicPr/>
                <p:nvPr/>
              </p:nvPicPr>
              <p:blipFill>
                <a:blip r:embed="rId313"/>
                <a:stretch>
                  <a:fillRect/>
                </a:stretch>
              </p:blipFill>
              <p:spPr>
                <a:xfrm>
                  <a:off x="6740590" y="4421954"/>
                  <a:ext cx="186120" cy="40320"/>
                </a:xfrm>
                <a:prstGeom prst="rect">
                  <a:avLst/>
                </a:prstGeom>
              </p:spPr>
            </p:pic>
          </mc:Fallback>
        </mc:AlternateContent>
      </p:grpSp>
      <p:grpSp>
        <p:nvGrpSpPr>
          <p:cNvPr id="232" name="Group 231">
            <a:extLst>
              <a:ext uri="{FF2B5EF4-FFF2-40B4-BE49-F238E27FC236}">
                <a16:creationId xmlns:a16="http://schemas.microsoft.com/office/drawing/2014/main" id="{F7FE4CC8-E73A-45A5-AD4A-D166E30EE2E6}"/>
              </a:ext>
            </a:extLst>
          </p:cNvPr>
          <p:cNvGrpSpPr/>
          <p:nvPr/>
        </p:nvGrpSpPr>
        <p:grpSpPr>
          <a:xfrm>
            <a:off x="7165390" y="4403234"/>
            <a:ext cx="454680" cy="222120"/>
            <a:chOff x="7165390" y="4403234"/>
            <a:chExt cx="454680" cy="222120"/>
          </a:xfrm>
        </p:grpSpPr>
        <mc:AlternateContent xmlns:mc="http://schemas.openxmlformats.org/markup-compatibility/2006" xmlns:p14="http://schemas.microsoft.com/office/powerpoint/2010/main">
          <mc:Choice Requires="p14">
            <p:contentPart p14:bwMode="auto" r:id="rId314">
              <p14:nvContentPartPr>
                <p14:cNvPr id="193" name="Ink 192">
                  <a:extLst>
                    <a:ext uri="{FF2B5EF4-FFF2-40B4-BE49-F238E27FC236}">
                      <a16:creationId xmlns:a16="http://schemas.microsoft.com/office/drawing/2014/main" id="{6151391A-A3BF-402A-B81B-88B4E75786E6}"/>
                    </a:ext>
                  </a:extLst>
                </p14:cNvPr>
                <p14:cNvContentPartPr/>
                <p14:nvPr/>
              </p14:nvContentPartPr>
              <p14:xfrm>
                <a:off x="7234870" y="4412234"/>
                <a:ext cx="75240" cy="196920"/>
              </p14:xfrm>
            </p:contentPart>
          </mc:Choice>
          <mc:Fallback xmlns="">
            <p:pic>
              <p:nvPicPr>
                <p:cNvPr id="193" name="Ink 192">
                  <a:extLst>
                    <a:ext uri="{FF2B5EF4-FFF2-40B4-BE49-F238E27FC236}">
                      <a16:creationId xmlns:a16="http://schemas.microsoft.com/office/drawing/2014/main" id="{6151391A-A3BF-402A-B81B-88B4E75786E6}"/>
                    </a:ext>
                  </a:extLst>
                </p:cNvPr>
                <p:cNvPicPr/>
                <p:nvPr/>
              </p:nvPicPr>
              <p:blipFill>
                <a:blip r:embed="rId315"/>
                <a:stretch>
                  <a:fillRect/>
                </a:stretch>
              </p:blipFill>
              <p:spPr>
                <a:xfrm>
                  <a:off x="7226230" y="4403594"/>
                  <a:ext cx="928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4" name="Ink 193">
                  <a:extLst>
                    <a:ext uri="{FF2B5EF4-FFF2-40B4-BE49-F238E27FC236}">
                      <a16:creationId xmlns:a16="http://schemas.microsoft.com/office/drawing/2014/main" id="{650B2B33-86AD-4567-A0A4-365209D4A008}"/>
                    </a:ext>
                  </a:extLst>
                </p14:cNvPr>
                <p14:cNvContentPartPr/>
                <p14:nvPr/>
              </p14:nvContentPartPr>
              <p14:xfrm>
                <a:off x="7165390" y="4476314"/>
                <a:ext cx="176760" cy="17280"/>
              </p14:xfrm>
            </p:contentPart>
          </mc:Choice>
          <mc:Fallback xmlns="">
            <p:pic>
              <p:nvPicPr>
                <p:cNvPr id="194" name="Ink 193">
                  <a:extLst>
                    <a:ext uri="{FF2B5EF4-FFF2-40B4-BE49-F238E27FC236}">
                      <a16:creationId xmlns:a16="http://schemas.microsoft.com/office/drawing/2014/main" id="{650B2B33-86AD-4567-A0A4-365209D4A008}"/>
                    </a:ext>
                  </a:extLst>
                </p:cNvPr>
                <p:cNvPicPr/>
                <p:nvPr/>
              </p:nvPicPr>
              <p:blipFill>
                <a:blip r:embed="rId317"/>
                <a:stretch>
                  <a:fillRect/>
                </a:stretch>
              </p:blipFill>
              <p:spPr>
                <a:xfrm>
                  <a:off x="7156390" y="4467674"/>
                  <a:ext cx="194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5" name="Ink 194">
                  <a:extLst>
                    <a:ext uri="{FF2B5EF4-FFF2-40B4-BE49-F238E27FC236}">
                      <a16:creationId xmlns:a16="http://schemas.microsoft.com/office/drawing/2014/main" id="{4918E0DF-0588-4B3D-90A8-8F130FDC482D}"/>
                    </a:ext>
                  </a:extLst>
                </p14:cNvPr>
                <p14:cNvContentPartPr/>
                <p14:nvPr/>
              </p14:nvContentPartPr>
              <p14:xfrm>
                <a:off x="7332430" y="4403234"/>
                <a:ext cx="125280" cy="209880"/>
              </p14:xfrm>
            </p:contentPart>
          </mc:Choice>
          <mc:Fallback xmlns="">
            <p:pic>
              <p:nvPicPr>
                <p:cNvPr id="195" name="Ink 194">
                  <a:extLst>
                    <a:ext uri="{FF2B5EF4-FFF2-40B4-BE49-F238E27FC236}">
                      <a16:creationId xmlns:a16="http://schemas.microsoft.com/office/drawing/2014/main" id="{4918E0DF-0588-4B3D-90A8-8F130FDC482D}"/>
                    </a:ext>
                  </a:extLst>
                </p:cNvPr>
                <p:cNvPicPr/>
                <p:nvPr/>
              </p:nvPicPr>
              <p:blipFill>
                <a:blip r:embed="rId319"/>
                <a:stretch>
                  <a:fillRect/>
                </a:stretch>
              </p:blipFill>
              <p:spPr>
                <a:xfrm>
                  <a:off x="7323430" y="4394234"/>
                  <a:ext cx="142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6" name="Ink 195">
                  <a:extLst>
                    <a:ext uri="{FF2B5EF4-FFF2-40B4-BE49-F238E27FC236}">
                      <a16:creationId xmlns:a16="http://schemas.microsoft.com/office/drawing/2014/main" id="{7AB753C9-185D-41DA-9C16-EF7D2ABD9B29}"/>
                    </a:ext>
                  </a:extLst>
                </p14:cNvPr>
                <p14:cNvContentPartPr/>
                <p14:nvPr/>
              </p14:nvContentPartPr>
              <p14:xfrm>
                <a:off x="7488310" y="4499714"/>
                <a:ext cx="131760" cy="125640"/>
              </p14:xfrm>
            </p:contentPart>
          </mc:Choice>
          <mc:Fallback xmlns="">
            <p:pic>
              <p:nvPicPr>
                <p:cNvPr id="196" name="Ink 195">
                  <a:extLst>
                    <a:ext uri="{FF2B5EF4-FFF2-40B4-BE49-F238E27FC236}">
                      <a16:creationId xmlns:a16="http://schemas.microsoft.com/office/drawing/2014/main" id="{7AB753C9-185D-41DA-9C16-EF7D2ABD9B29}"/>
                    </a:ext>
                  </a:extLst>
                </p:cNvPr>
                <p:cNvPicPr/>
                <p:nvPr/>
              </p:nvPicPr>
              <p:blipFill>
                <a:blip r:embed="rId321"/>
                <a:stretch>
                  <a:fillRect/>
                </a:stretch>
              </p:blipFill>
              <p:spPr>
                <a:xfrm>
                  <a:off x="7479670" y="4491074"/>
                  <a:ext cx="149400" cy="143280"/>
                </a:xfrm>
                <a:prstGeom prst="rect">
                  <a:avLst/>
                </a:prstGeom>
              </p:spPr>
            </p:pic>
          </mc:Fallback>
        </mc:AlternateContent>
      </p:grpSp>
      <p:grpSp>
        <p:nvGrpSpPr>
          <p:cNvPr id="231" name="Group 230">
            <a:extLst>
              <a:ext uri="{FF2B5EF4-FFF2-40B4-BE49-F238E27FC236}">
                <a16:creationId xmlns:a16="http://schemas.microsoft.com/office/drawing/2014/main" id="{3F20DA1D-19AB-4B90-96B0-EA76D862C99F}"/>
              </a:ext>
            </a:extLst>
          </p:cNvPr>
          <p:cNvGrpSpPr/>
          <p:nvPr/>
        </p:nvGrpSpPr>
        <p:grpSpPr>
          <a:xfrm>
            <a:off x="7965670" y="4297394"/>
            <a:ext cx="915120" cy="620280"/>
            <a:chOff x="7965670" y="4297394"/>
            <a:chExt cx="915120" cy="620280"/>
          </a:xfrm>
        </p:grpSpPr>
        <mc:AlternateContent xmlns:mc="http://schemas.openxmlformats.org/markup-compatibility/2006" xmlns:p14="http://schemas.microsoft.com/office/powerpoint/2010/main">
          <mc:Choice Requires="p14">
            <p:contentPart p14:bwMode="auto" r:id="rId322">
              <p14:nvContentPartPr>
                <p14:cNvPr id="197" name="Ink 196">
                  <a:extLst>
                    <a:ext uri="{FF2B5EF4-FFF2-40B4-BE49-F238E27FC236}">
                      <a16:creationId xmlns:a16="http://schemas.microsoft.com/office/drawing/2014/main" id="{6ACD6241-2AAB-4C92-8F79-C31446416424}"/>
                    </a:ext>
                  </a:extLst>
                </p14:cNvPr>
                <p14:cNvContentPartPr/>
                <p14:nvPr/>
              </p14:nvContentPartPr>
              <p14:xfrm>
                <a:off x="7965670" y="4446074"/>
                <a:ext cx="184680" cy="471600"/>
              </p14:xfrm>
            </p:contentPart>
          </mc:Choice>
          <mc:Fallback xmlns="">
            <p:pic>
              <p:nvPicPr>
                <p:cNvPr id="197" name="Ink 196">
                  <a:extLst>
                    <a:ext uri="{FF2B5EF4-FFF2-40B4-BE49-F238E27FC236}">
                      <a16:creationId xmlns:a16="http://schemas.microsoft.com/office/drawing/2014/main" id="{6ACD6241-2AAB-4C92-8F79-C31446416424}"/>
                    </a:ext>
                  </a:extLst>
                </p:cNvPr>
                <p:cNvPicPr/>
                <p:nvPr/>
              </p:nvPicPr>
              <p:blipFill>
                <a:blip r:embed="rId323"/>
                <a:stretch>
                  <a:fillRect/>
                </a:stretch>
              </p:blipFill>
              <p:spPr>
                <a:xfrm>
                  <a:off x="7956670" y="4437434"/>
                  <a:ext cx="20232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8" name="Ink 197">
                  <a:extLst>
                    <a:ext uri="{FF2B5EF4-FFF2-40B4-BE49-F238E27FC236}">
                      <a16:creationId xmlns:a16="http://schemas.microsoft.com/office/drawing/2014/main" id="{4A2BB0AB-8414-4E53-8B8D-0298B93CB0BB}"/>
                    </a:ext>
                  </a:extLst>
                </p14:cNvPr>
                <p14:cNvContentPartPr/>
                <p14:nvPr/>
              </p14:nvContentPartPr>
              <p14:xfrm>
                <a:off x="8111830" y="4439594"/>
                <a:ext cx="115200" cy="102600"/>
              </p14:xfrm>
            </p:contentPart>
          </mc:Choice>
          <mc:Fallback xmlns="">
            <p:pic>
              <p:nvPicPr>
                <p:cNvPr id="198" name="Ink 197">
                  <a:extLst>
                    <a:ext uri="{FF2B5EF4-FFF2-40B4-BE49-F238E27FC236}">
                      <a16:creationId xmlns:a16="http://schemas.microsoft.com/office/drawing/2014/main" id="{4A2BB0AB-8414-4E53-8B8D-0298B93CB0BB}"/>
                    </a:ext>
                  </a:extLst>
                </p:cNvPr>
                <p:cNvPicPr/>
                <p:nvPr/>
              </p:nvPicPr>
              <p:blipFill>
                <a:blip r:embed="rId325"/>
                <a:stretch>
                  <a:fillRect/>
                </a:stretch>
              </p:blipFill>
              <p:spPr>
                <a:xfrm>
                  <a:off x="8102830" y="4430594"/>
                  <a:ext cx="132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9" name="Ink 198">
                  <a:extLst>
                    <a:ext uri="{FF2B5EF4-FFF2-40B4-BE49-F238E27FC236}">
                      <a16:creationId xmlns:a16="http://schemas.microsoft.com/office/drawing/2014/main" id="{D3A8DA0B-0C44-45D4-A8FD-C4F17AD50AD3}"/>
                    </a:ext>
                  </a:extLst>
                </p14:cNvPr>
                <p14:cNvContentPartPr/>
                <p14:nvPr/>
              </p14:nvContentPartPr>
              <p14:xfrm>
                <a:off x="8258350" y="4464434"/>
                <a:ext cx="153000" cy="88920"/>
              </p14:xfrm>
            </p:contentPart>
          </mc:Choice>
          <mc:Fallback xmlns="">
            <p:pic>
              <p:nvPicPr>
                <p:cNvPr id="199" name="Ink 198">
                  <a:extLst>
                    <a:ext uri="{FF2B5EF4-FFF2-40B4-BE49-F238E27FC236}">
                      <a16:creationId xmlns:a16="http://schemas.microsoft.com/office/drawing/2014/main" id="{D3A8DA0B-0C44-45D4-A8FD-C4F17AD50AD3}"/>
                    </a:ext>
                  </a:extLst>
                </p:cNvPr>
                <p:cNvPicPr/>
                <p:nvPr/>
              </p:nvPicPr>
              <p:blipFill>
                <a:blip r:embed="rId327"/>
                <a:stretch>
                  <a:fillRect/>
                </a:stretch>
              </p:blipFill>
              <p:spPr>
                <a:xfrm>
                  <a:off x="8249350" y="4455434"/>
                  <a:ext cx="1706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0" name="Ink 199">
                  <a:extLst>
                    <a:ext uri="{FF2B5EF4-FFF2-40B4-BE49-F238E27FC236}">
                      <a16:creationId xmlns:a16="http://schemas.microsoft.com/office/drawing/2014/main" id="{A9F5F775-3791-44D8-B7D7-8CF4DCB235D9}"/>
                    </a:ext>
                  </a:extLst>
                </p14:cNvPr>
                <p14:cNvContentPartPr/>
                <p14:nvPr/>
              </p14:nvContentPartPr>
              <p14:xfrm>
                <a:off x="8401990" y="4469114"/>
                <a:ext cx="98640" cy="72720"/>
              </p14:xfrm>
            </p:contentPart>
          </mc:Choice>
          <mc:Fallback xmlns="">
            <p:pic>
              <p:nvPicPr>
                <p:cNvPr id="200" name="Ink 199">
                  <a:extLst>
                    <a:ext uri="{FF2B5EF4-FFF2-40B4-BE49-F238E27FC236}">
                      <a16:creationId xmlns:a16="http://schemas.microsoft.com/office/drawing/2014/main" id="{A9F5F775-3791-44D8-B7D7-8CF4DCB235D9}"/>
                    </a:ext>
                  </a:extLst>
                </p:cNvPr>
                <p:cNvPicPr/>
                <p:nvPr/>
              </p:nvPicPr>
              <p:blipFill>
                <a:blip r:embed="rId329"/>
                <a:stretch>
                  <a:fillRect/>
                </a:stretch>
              </p:blipFill>
              <p:spPr>
                <a:xfrm>
                  <a:off x="8393350" y="4460474"/>
                  <a:ext cx="1162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1" name="Ink 200">
                  <a:extLst>
                    <a:ext uri="{FF2B5EF4-FFF2-40B4-BE49-F238E27FC236}">
                      <a16:creationId xmlns:a16="http://schemas.microsoft.com/office/drawing/2014/main" id="{F2D1DDF4-FF76-481C-934B-B3FC3F9FED5B}"/>
                    </a:ext>
                  </a:extLst>
                </p14:cNvPr>
                <p14:cNvContentPartPr/>
                <p14:nvPr/>
              </p14:nvContentPartPr>
              <p14:xfrm>
                <a:off x="8507830" y="4466954"/>
                <a:ext cx="70560" cy="68760"/>
              </p14:xfrm>
            </p:contentPart>
          </mc:Choice>
          <mc:Fallback xmlns="">
            <p:pic>
              <p:nvPicPr>
                <p:cNvPr id="201" name="Ink 200">
                  <a:extLst>
                    <a:ext uri="{FF2B5EF4-FFF2-40B4-BE49-F238E27FC236}">
                      <a16:creationId xmlns:a16="http://schemas.microsoft.com/office/drawing/2014/main" id="{F2D1DDF4-FF76-481C-934B-B3FC3F9FED5B}"/>
                    </a:ext>
                  </a:extLst>
                </p:cNvPr>
                <p:cNvPicPr/>
                <p:nvPr/>
              </p:nvPicPr>
              <p:blipFill>
                <a:blip r:embed="rId331"/>
                <a:stretch>
                  <a:fillRect/>
                </a:stretch>
              </p:blipFill>
              <p:spPr>
                <a:xfrm>
                  <a:off x="8498830" y="4458314"/>
                  <a:ext cx="882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2" name="Ink 201">
                  <a:extLst>
                    <a:ext uri="{FF2B5EF4-FFF2-40B4-BE49-F238E27FC236}">
                      <a16:creationId xmlns:a16="http://schemas.microsoft.com/office/drawing/2014/main" id="{2ABEE179-5707-432F-AD9F-218487B01C5A}"/>
                    </a:ext>
                  </a:extLst>
                </p14:cNvPr>
                <p14:cNvContentPartPr/>
                <p14:nvPr/>
              </p14:nvContentPartPr>
              <p14:xfrm>
                <a:off x="8605030" y="4473074"/>
                <a:ext cx="145800" cy="68760"/>
              </p14:xfrm>
            </p:contentPart>
          </mc:Choice>
          <mc:Fallback xmlns="">
            <p:pic>
              <p:nvPicPr>
                <p:cNvPr id="202" name="Ink 201">
                  <a:extLst>
                    <a:ext uri="{FF2B5EF4-FFF2-40B4-BE49-F238E27FC236}">
                      <a16:creationId xmlns:a16="http://schemas.microsoft.com/office/drawing/2014/main" id="{2ABEE179-5707-432F-AD9F-218487B01C5A}"/>
                    </a:ext>
                  </a:extLst>
                </p:cNvPr>
                <p:cNvPicPr/>
                <p:nvPr/>
              </p:nvPicPr>
              <p:blipFill>
                <a:blip r:embed="rId333"/>
                <a:stretch>
                  <a:fillRect/>
                </a:stretch>
              </p:blipFill>
              <p:spPr>
                <a:xfrm>
                  <a:off x="8596390" y="4464074"/>
                  <a:ext cx="1634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3" name="Ink 202">
                  <a:extLst>
                    <a:ext uri="{FF2B5EF4-FFF2-40B4-BE49-F238E27FC236}">
                      <a16:creationId xmlns:a16="http://schemas.microsoft.com/office/drawing/2014/main" id="{6FE0AFCC-2DD1-4103-A14C-0E76A41E0066}"/>
                    </a:ext>
                  </a:extLst>
                </p14:cNvPr>
                <p14:cNvContentPartPr/>
                <p14:nvPr/>
              </p14:nvContentPartPr>
              <p14:xfrm>
                <a:off x="8752990" y="4456154"/>
                <a:ext cx="122760" cy="79560"/>
              </p14:xfrm>
            </p:contentPart>
          </mc:Choice>
          <mc:Fallback xmlns="">
            <p:pic>
              <p:nvPicPr>
                <p:cNvPr id="203" name="Ink 202">
                  <a:extLst>
                    <a:ext uri="{FF2B5EF4-FFF2-40B4-BE49-F238E27FC236}">
                      <a16:creationId xmlns:a16="http://schemas.microsoft.com/office/drawing/2014/main" id="{6FE0AFCC-2DD1-4103-A14C-0E76A41E0066}"/>
                    </a:ext>
                  </a:extLst>
                </p:cNvPr>
                <p:cNvPicPr/>
                <p:nvPr/>
              </p:nvPicPr>
              <p:blipFill>
                <a:blip r:embed="rId335"/>
                <a:stretch>
                  <a:fillRect/>
                </a:stretch>
              </p:blipFill>
              <p:spPr>
                <a:xfrm>
                  <a:off x="8744350" y="4447514"/>
                  <a:ext cx="1404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4" name="Ink 203">
                  <a:extLst>
                    <a:ext uri="{FF2B5EF4-FFF2-40B4-BE49-F238E27FC236}">
                      <a16:creationId xmlns:a16="http://schemas.microsoft.com/office/drawing/2014/main" id="{31F7C8A9-E203-4663-BBDE-52E997F007C2}"/>
                    </a:ext>
                  </a:extLst>
                </p14:cNvPr>
                <p14:cNvContentPartPr/>
                <p14:nvPr/>
              </p14:nvContentPartPr>
              <p14:xfrm>
                <a:off x="8862430" y="4297394"/>
                <a:ext cx="18360" cy="224280"/>
              </p14:xfrm>
            </p:contentPart>
          </mc:Choice>
          <mc:Fallback xmlns="">
            <p:pic>
              <p:nvPicPr>
                <p:cNvPr id="204" name="Ink 203">
                  <a:extLst>
                    <a:ext uri="{FF2B5EF4-FFF2-40B4-BE49-F238E27FC236}">
                      <a16:creationId xmlns:a16="http://schemas.microsoft.com/office/drawing/2014/main" id="{31F7C8A9-E203-4663-BBDE-52E997F007C2}"/>
                    </a:ext>
                  </a:extLst>
                </p:cNvPr>
                <p:cNvPicPr/>
                <p:nvPr/>
              </p:nvPicPr>
              <p:blipFill>
                <a:blip r:embed="rId337"/>
                <a:stretch>
                  <a:fillRect/>
                </a:stretch>
              </p:blipFill>
              <p:spPr>
                <a:xfrm>
                  <a:off x="8853790" y="4288394"/>
                  <a:ext cx="36000" cy="241920"/>
                </a:xfrm>
                <a:prstGeom prst="rect">
                  <a:avLst/>
                </a:prstGeom>
              </p:spPr>
            </p:pic>
          </mc:Fallback>
        </mc:AlternateContent>
      </p:grpSp>
      <p:grpSp>
        <p:nvGrpSpPr>
          <p:cNvPr id="230" name="Group 229">
            <a:extLst>
              <a:ext uri="{FF2B5EF4-FFF2-40B4-BE49-F238E27FC236}">
                <a16:creationId xmlns:a16="http://schemas.microsoft.com/office/drawing/2014/main" id="{4001D2FA-BA3B-4010-921D-25C84017F627}"/>
              </a:ext>
            </a:extLst>
          </p:cNvPr>
          <p:cNvGrpSpPr/>
          <p:nvPr/>
        </p:nvGrpSpPr>
        <p:grpSpPr>
          <a:xfrm>
            <a:off x="9236830" y="4278314"/>
            <a:ext cx="604080" cy="435240"/>
            <a:chOff x="9236830" y="4278314"/>
            <a:chExt cx="604080" cy="435240"/>
          </a:xfrm>
        </p:grpSpPr>
        <mc:AlternateContent xmlns:mc="http://schemas.openxmlformats.org/markup-compatibility/2006" xmlns:p14="http://schemas.microsoft.com/office/powerpoint/2010/main">
          <mc:Choice Requires="p14">
            <p:contentPart p14:bwMode="auto" r:id="rId338">
              <p14:nvContentPartPr>
                <p14:cNvPr id="205" name="Ink 204">
                  <a:extLst>
                    <a:ext uri="{FF2B5EF4-FFF2-40B4-BE49-F238E27FC236}">
                      <a16:creationId xmlns:a16="http://schemas.microsoft.com/office/drawing/2014/main" id="{3DD9837B-D155-4DE9-89FE-03E2319A12AE}"/>
                    </a:ext>
                  </a:extLst>
                </p14:cNvPr>
                <p14:cNvContentPartPr/>
                <p14:nvPr/>
              </p14:nvContentPartPr>
              <p14:xfrm>
                <a:off x="9308470" y="4278314"/>
                <a:ext cx="80640" cy="250920"/>
              </p14:xfrm>
            </p:contentPart>
          </mc:Choice>
          <mc:Fallback xmlns="">
            <p:pic>
              <p:nvPicPr>
                <p:cNvPr id="205" name="Ink 204">
                  <a:extLst>
                    <a:ext uri="{FF2B5EF4-FFF2-40B4-BE49-F238E27FC236}">
                      <a16:creationId xmlns:a16="http://schemas.microsoft.com/office/drawing/2014/main" id="{3DD9837B-D155-4DE9-89FE-03E2319A12AE}"/>
                    </a:ext>
                  </a:extLst>
                </p:cNvPr>
                <p:cNvPicPr/>
                <p:nvPr/>
              </p:nvPicPr>
              <p:blipFill>
                <a:blip r:embed="rId339"/>
                <a:stretch>
                  <a:fillRect/>
                </a:stretch>
              </p:blipFill>
              <p:spPr>
                <a:xfrm>
                  <a:off x="9299830" y="4269314"/>
                  <a:ext cx="982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6" name="Ink 205">
                  <a:extLst>
                    <a:ext uri="{FF2B5EF4-FFF2-40B4-BE49-F238E27FC236}">
                      <a16:creationId xmlns:a16="http://schemas.microsoft.com/office/drawing/2014/main" id="{5722D417-F4C8-45C1-99C2-DEDA688F5E14}"/>
                    </a:ext>
                  </a:extLst>
                </p14:cNvPr>
                <p14:cNvContentPartPr/>
                <p14:nvPr/>
              </p14:nvContentPartPr>
              <p14:xfrm>
                <a:off x="9236830" y="4356434"/>
                <a:ext cx="193680" cy="32040"/>
              </p14:xfrm>
            </p:contentPart>
          </mc:Choice>
          <mc:Fallback xmlns="">
            <p:pic>
              <p:nvPicPr>
                <p:cNvPr id="206" name="Ink 205">
                  <a:extLst>
                    <a:ext uri="{FF2B5EF4-FFF2-40B4-BE49-F238E27FC236}">
                      <a16:creationId xmlns:a16="http://schemas.microsoft.com/office/drawing/2014/main" id="{5722D417-F4C8-45C1-99C2-DEDA688F5E14}"/>
                    </a:ext>
                  </a:extLst>
                </p:cNvPr>
                <p:cNvPicPr/>
                <p:nvPr/>
              </p:nvPicPr>
              <p:blipFill>
                <a:blip r:embed="rId341"/>
                <a:stretch>
                  <a:fillRect/>
                </a:stretch>
              </p:blipFill>
              <p:spPr>
                <a:xfrm>
                  <a:off x="9227830" y="4347434"/>
                  <a:ext cx="211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7" name="Ink 206">
                  <a:extLst>
                    <a:ext uri="{FF2B5EF4-FFF2-40B4-BE49-F238E27FC236}">
                      <a16:creationId xmlns:a16="http://schemas.microsoft.com/office/drawing/2014/main" id="{F964C71B-8DE4-4AF2-BBB9-469FE2AFB216}"/>
                    </a:ext>
                  </a:extLst>
                </p14:cNvPr>
                <p14:cNvContentPartPr/>
                <p14:nvPr/>
              </p14:nvContentPartPr>
              <p14:xfrm>
                <a:off x="9401350" y="4435994"/>
                <a:ext cx="124920" cy="82440"/>
              </p14:xfrm>
            </p:contentPart>
          </mc:Choice>
          <mc:Fallback xmlns="">
            <p:pic>
              <p:nvPicPr>
                <p:cNvPr id="207" name="Ink 206">
                  <a:extLst>
                    <a:ext uri="{FF2B5EF4-FFF2-40B4-BE49-F238E27FC236}">
                      <a16:creationId xmlns:a16="http://schemas.microsoft.com/office/drawing/2014/main" id="{F964C71B-8DE4-4AF2-BBB9-469FE2AFB216}"/>
                    </a:ext>
                  </a:extLst>
                </p:cNvPr>
                <p:cNvPicPr/>
                <p:nvPr/>
              </p:nvPicPr>
              <p:blipFill>
                <a:blip r:embed="rId343"/>
                <a:stretch>
                  <a:fillRect/>
                </a:stretch>
              </p:blipFill>
              <p:spPr>
                <a:xfrm>
                  <a:off x="9392350" y="4426994"/>
                  <a:ext cx="142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8" name="Ink 207">
                  <a:extLst>
                    <a:ext uri="{FF2B5EF4-FFF2-40B4-BE49-F238E27FC236}">
                      <a16:creationId xmlns:a16="http://schemas.microsoft.com/office/drawing/2014/main" id="{7E0406E4-AD8A-46D3-822E-CC7B65D89BC5}"/>
                    </a:ext>
                  </a:extLst>
                </p14:cNvPr>
                <p14:cNvContentPartPr/>
                <p14:nvPr/>
              </p14:nvContentPartPr>
              <p14:xfrm>
                <a:off x="9537430" y="4440674"/>
                <a:ext cx="38160" cy="272880"/>
              </p14:xfrm>
            </p:contentPart>
          </mc:Choice>
          <mc:Fallback xmlns="">
            <p:pic>
              <p:nvPicPr>
                <p:cNvPr id="208" name="Ink 207">
                  <a:extLst>
                    <a:ext uri="{FF2B5EF4-FFF2-40B4-BE49-F238E27FC236}">
                      <a16:creationId xmlns:a16="http://schemas.microsoft.com/office/drawing/2014/main" id="{7E0406E4-AD8A-46D3-822E-CC7B65D89BC5}"/>
                    </a:ext>
                  </a:extLst>
                </p:cNvPr>
                <p:cNvPicPr/>
                <p:nvPr/>
              </p:nvPicPr>
              <p:blipFill>
                <a:blip r:embed="rId345"/>
                <a:stretch>
                  <a:fillRect/>
                </a:stretch>
              </p:blipFill>
              <p:spPr>
                <a:xfrm>
                  <a:off x="9528430" y="4432034"/>
                  <a:ext cx="558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9" name="Ink 208">
                  <a:extLst>
                    <a:ext uri="{FF2B5EF4-FFF2-40B4-BE49-F238E27FC236}">
                      <a16:creationId xmlns:a16="http://schemas.microsoft.com/office/drawing/2014/main" id="{43AB0BCF-75F9-4784-887E-2F8232F9C143}"/>
                    </a:ext>
                  </a:extLst>
                </p14:cNvPr>
                <p14:cNvContentPartPr/>
                <p14:nvPr/>
              </p14:nvContentPartPr>
              <p14:xfrm>
                <a:off x="9517630" y="4437074"/>
                <a:ext cx="106920" cy="80640"/>
              </p14:xfrm>
            </p:contentPart>
          </mc:Choice>
          <mc:Fallback xmlns="">
            <p:pic>
              <p:nvPicPr>
                <p:cNvPr id="209" name="Ink 208">
                  <a:extLst>
                    <a:ext uri="{FF2B5EF4-FFF2-40B4-BE49-F238E27FC236}">
                      <a16:creationId xmlns:a16="http://schemas.microsoft.com/office/drawing/2014/main" id="{43AB0BCF-75F9-4784-887E-2F8232F9C143}"/>
                    </a:ext>
                  </a:extLst>
                </p:cNvPr>
                <p:cNvPicPr/>
                <p:nvPr/>
              </p:nvPicPr>
              <p:blipFill>
                <a:blip r:embed="rId347"/>
                <a:stretch>
                  <a:fillRect/>
                </a:stretch>
              </p:blipFill>
              <p:spPr>
                <a:xfrm>
                  <a:off x="9508990" y="4428074"/>
                  <a:ext cx="1245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0" name="Ink 209">
                  <a:extLst>
                    <a:ext uri="{FF2B5EF4-FFF2-40B4-BE49-F238E27FC236}">
                      <a16:creationId xmlns:a16="http://schemas.microsoft.com/office/drawing/2014/main" id="{533320F7-3A70-45AE-965D-93932D193FE2}"/>
                    </a:ext>
                  </a:extLst>
                </p14:cNvPr>
                <p14:cNvContentPartPr/>
                <p14:nvPr/>
              </p14:nvContentPartPr>
              <p14:xfrm>
                <a:off x="9638230" y="4342754"/>
                <a:ext cx="24480" cy="190800"/>
              </p14:xfrm>
            </p:contentPart>
          </mc:Choice>
          <mc:Fallback xmlns="">
            <p:pic>
              <p:nvPicPr>
                <p:cNvPr id="210" name="Ink 209">
                  <a:extLst>
                    <a:ext uri="{FF2B5EF4-FFF2-40B4-BE49-F238E27FC236}">
                      <a16:creationId xmlns:a16="http://schemas.microsoft.com/office/drawing/2014/main" id="{533320F7-3A70-45AE-965D-93932D193FE2}"/>
                    </a:ext>
                  </a:extLst>
                </p:cNvPr>
                <p:cNvPicPr/>
                <p:nvPr/>
              </p:nvPicPr>
              <p:blipFill>
                <a:blip r:embed="rId349"/>
                <a:stretch>
                  <a:fillRect/>
                </a:stretch>
              </p:blipFill>
              <p:spPr>
                <a:xfrm>
                  <a:off x="9629590" y="4334114"/>
                  <a:ext cx="421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1" name="Ink 210">
                  <a:extLst>
                    <a:ext uri="{FF2B5EF4-FFF2-40B4-BE49-F238E27FC236}">
                      <a16:creationId xmlns:a16="http://schemas.microsoft.com/office/drawing/2014/main" id="{25EF9C4A-04CD-414C-9557-EB41132FD0CF}"/>
                    </a:ext>
                  </a:extLst>
                </p14:cNvPr>
                <p14:cNvContentPartPr/>
                <p14:nvPr/>
              </p14:nvContentPartPr>
              <p14:xfrm>
                <a:off x="9694750" y="4463354"/>
                <a:ext cx="146160" cy="80640"/>
              </p14:xfrm>
            </p:contentPart>
          </mc:Choice>
          <mc:Fallback xmlns="">
            <p:pic>
              <p:nvPicPr>
                <p:cNvPr id="211" name="Ink 210">
                  <a:extLst>
                    <a:ext uri="{FF2B5EF4-FFF2-40B4-BE49-F238E27FC236}">
                      <a16:creationId xmlns:a16="http://schemas.microsoft.com/office/drawing/2014/main" id="{25EF9C4A-04CD-414C-9557-EB41132FD0CF}"/>
                    </a:ext>
                  </a:extLst>
                </p:cNvPr>
                <p:cNvPicPr/>
                <p:nvPr/>
              </p:nvPicPr>
              <p:blipFill>
                <a:blip r:embed="rId351"/>
                <a:stretch>
                  <a:fillRect/>
                </a:stretch>
              </p:blipFill>
              <p:spPr>
                <a:xfrm>
                  <a:off x="9686110" y="4454714"/>
                  <a:ext cx="163800" cy="9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2">
            <p14:nvContentPartPr>
              <p14:cNvPr id="213" name="Ink 212">
                <a:extLst>
                  <a:ext uri="{FF2B5EF4-FFF2-40B4-BE49-F238E27FC236}">
                    <a16:creationId xmlns:a16="http://schemas.microsoft.com/office/drawing/2014/main" id="{5F8E7EE6-7424-4C34-B364-9467B4C698FD}"/>
                  </a:ext>
                </a:extLst>
              </p14:cNvPr>
              <p14:cNvContentPartPr/>
              <p14:nvPr/>
            </p14:nvContentPartPr>
            <p14:xfrm>
              <a:off x="10240870" y="4251314"/>
              <a:ext cx="21600" cy="30600"/>
            </p14:xfrm>
          </p:contentPart>
        </mc:Choice>
        <mc:Fallback xmlns="">
          <p:pic>
            <p:nvPicPr>
              <p:cNvPr id="213" name="Ink 212">
                <a:extLst>
                  <a:ext uri="{FF2B5EF4-FFF2-40B4-BE49-F238E27FC236}">
                    <a16:creationId xmlns:a16="http://schemas.microsoft.com/office/drawing/2014/main" id="{5F8E7EE6-7424-4C34-B364-9467B4C698FD}"/>
                  </a:ext>
                </a:extLst>
              </p:cNvPr>
              <p:cNvPicPr/>
              <p:nvPr/>
            </p:nvPicPr>
            <p:blipFill>
              <a:blip r:embed="rId353"/>
              <a:stretch>
                <a:fillRect/>
              </a:stretch>
            </p:blipFill>
            <p:spPr>
              <a:xfrm>
                <a:off x="10231870" y="4242674"/>
                <a:ext cx="39240" cy="48240"/>
              </a:xfrm>
              <a:prstGeom prst="rect">
                <a:avLst/>
              </a:prstGeom>
            </p:spPr>
          </p:pic>
        </mc:Fallback>
      </mc:AlternateContent>
      <p:grpSp>
        <p:nvGrpSpPr>
          <p:cNvPr id="229" name="Group 228">
            <a:extLst>
              <a:ext uri="{FF2B5EF4-FFF2-40B4-BE49-F238E27FC236}">
                <a16:creationId xmlns:a16="http://schemas.microsoft.com/office/drawing/2014/main" id="{A1833870-ADBF-4938-A992-39762FFF5EEF}"/>
              </a:ext>
            </a:extLst>
          </p:cNvPr>
          <p:cNvGrpSpPr/>
          <p:nvPr/>
        </p:nvGrpSpPr>
        <p:grpSpPr>
          <a:xfrm>
            <a:off x="10219630" y="4364354"/>
            <a:ext cx="139680" cy="120960"/>
            <a:chOff x="10219630" y="4364354"/>
            <a:chExt cx="139680" cy="120960"/>
          </a:xfrm>
        </p:grpSpPr>
        <mc:AlternateContent xmlns:mc="http://schemas.openxmlformats.org/markup-compatibility/2006" xmlns:p14="http://schemas.microsoft.com/office/powerpoint/2010/main">
          <mc:Choice Requires="p14">
            <p:contentPart p14:bwMode="auto" r:id="rId354">
              <p14:nvContentPartPr>
                <p14:cNvPr id="212" name="Ink 211">
                  <a:extLst>
                    <a:ext uri="{FF2B5EF4-FFF2-40B4-BE49-F238E27FC236}">
                      <a16:creationId xmlns:a16="http://schemas.microsoft.com/office/drawing/2014/main" id="{03F622B1-F880-47C7-9100-145640C796FD}"/>
                    </a:ext>
                  </a:extLst>
                </p14:cNvPr>
                <p14:cNvContentPartPr/>
                <p14:nvPr/>
              </p14:nvContentPartPr>
              <p14:xfrm>
                <a:off x="10219630" y="4374074"/>
                <a:ext cx="26640" cy="97200"/>
              </p14:xfrm>
            </p:contentPart>
          </mc:Choice>
          <mc:Fallback xmlns="">
            <p:pic>
              <p:nvPicPr>
                <p:cNvPr id="212" name="Ink 211">
                  <a:extLst>
                    <a:ext uri="{FF2B5EF4-FFF2-40B4-BE49-F238E27FC236}">
                      <a16:creationId xmlns:a16="http://schemas.microsoft.com/office/drawing/2014/main" id="{03F622B1-F880-47C7-9100-145640C796FD}"/>
                    </a:ext>
                  </a:extLst>
                </p:cNvPr>
                <p:cNvPicPr/>
                <p:nvPr/>
              </p:nvPicPr>
              <p:blipFill>
                <a:blip r:embed="rId355"/>
                <a:stretch>
                  <a:fillRect/>
                </a:stretch>
              </p:blipFill>
              <p:spPr>
                <a:xfrm>
                  <a:off x="10210990" y="4365074"/>
                  <a:ext cx="442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4" name="Ink 213">
                  <a:extLst>
                    <a:ext uri="{FF2B5EF4-FFF2-40B4-BE49-F238E27FC236}">
                      <a16:creationId xmlns:a16="http://schemas.microsoft.com/office/drawing/2014/main" id="{30138481-EEAC-4C9B-82B9-9CC5CCD2E00C}"/>
                    </a:ext>
                  </a:extLst>
                </p14:cNvPr>
                <p14:cNvContentPartPr/>
                <p14:nvPr/>
              </p14:nvContentPartPr>
              <p14:xfrm>
                <a:off x="10256350" y="4364354"/>
                <a:ext cx="102960" cy="120960"/>
              </p14:xfrm>
            </p:contentPart>
          </mc:Choice>
          <mc:Fallback xmlns="">
            <p:pic>
              <p:nvPicPr>
                <p:cNvPr id="214" name="Ink 213">
                  <a:extLst>
                    <a:ext uri="{FF2B5EF4-FFF2-40B4-BE49-F238E27FC236}">
                      <a16:creationId xmlns:a16="http://schemas.microsoft.com/office/drawing/2014/main" id="{30138481-EEAC-4C9B-82B9-9CC5CCD2E00C}"/>
                    </a:ext>
                  </a:extLst>
                </p:cNvPr>
                <p:cNvPicPr/>
                <p:nvPr/>
              </p:nvPicPr>
              <p:blipFill>
                <a:blip r:embed="rId357"/>
                <a:stretch>
                  <a:fillRect/>
                </a:stretch>
              </p:blipFill>
              <p:spPr>
                <a:xfrm>
                  <a:off x="10247350" y="4355714"/>
                  <a:ext cx="120600" cy="138600"/>
                </a:xfrm>
                <a:prstGeom prst="rect">
                  <a:avLst/>
                </a:prstGeom>
              </p:spPr>
            </p:pic>
          </mc:Fallback>
        </mc:AlternateContent>
      </p:grpSp>
      <p:grpSp>
        <p:nvGrpSpPr>
          <p:cNvPr id="228" name="Group 227">
            <a:extLst>
              <a:ext uri="{FF2B5EF4-FFF2-40B4-BE49-F238E27FC236}">
                <a16:creationId xmlns:a16="http://schemas.microsoft.com/office/drawing/2014/main" id="{0D06BF51-9B13-4783-8CC4-0F3301FEF435}"/>
              </a:ext>
            </a:extLst>
          </p:cNvPr>
          <p:cNvGrpSpPr/>
          <p:nvPr/>
        </p:nvGrpSpPr>
        <p:grpSpPr>
          <a:xfrm>
            <a:off x="10635430" y="4245194"/>
            <a:ext cx="489240" cy="248760"/>
            <a:chOff x="10635430" y="4245194"/>
            <a:chExt cx="489240" cy="248760"/>
          </a:xfrm>
        </p:grpSpPr>
        <mc:AlternateContent xmlns:mc="http://schemas.openxmlformats.org/markup-compatibility/2006" xmlns:p14="http://schemas.microsoft.com/office/powerpoint/2010/main">
          <mc:Choice Requires="p14">
            <p:contentPart p14:bwMode="auto" r:id="rId358">
              <p14:nvContentPartPr>
                <p14:cNvPr id="215" name="Ink 214">
                  <a:extLst>
                    <a:ext uri="{FF2B5EF4-FFF2-40B4-BE49-F238E27FC236}">
                      <a16:creationId xmlns:a16="http://schemas.microsoft.com/office/drawing/2014/main" id="{C55B1721-4B46-4AA7-944E-DE67F249DA4F}"/>
                    </a:ext>
                  </a:extLst>
                </p14:cNvPr>
                <p14:cNvContentPartPr/>
                <p14:nvPr/>
              </p14:nvContentPartPr>
              <p14:xfrm>
                <a:off x="10750630" y="4259234"/>
                <a:ext cx="94320" cy="225720"/>
              </p14:xfrm>
            </p:contentPart>
          </mc:Choice>
          <mc:Fallback xmlns="">
            <p:pic>
              <p:nvPicPr>
                <p:cNvPr id="215" name="Ink 214">
                  <a:extLst>
                    <a:ext uri="{FF2B5EF4-FFF2-40B4-BE49-F238E27FC236}">
                      <a16:creationId xmlns:a16="http://schemas.microsoft.com/office/drawing/2014/main" id="{C55B1721-4B46-4AA7-944E-DE67F249DA4F}"/>
                    </a:ext>
                  </a:extLst>
                </p:cNvPr>
                <p:cNvPicPr/>
                <p:nvPr/>
              </p:nvPicPr>
              <p:blipFill>
                <a:blip r:embed="rId359"/>
                <a:stretch>
                  <a:fillRect/>
                </a:stretch>
              </p:blipFill>
              <p:spPr>
                <a:xfrm>
                  <a:off x="10741630" y="4250594"/>
                  <a:ext cx="1119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6" name="Ink 215">
                  <a:extLst>
                    <a:ext uri="{FF2B5EF4-FFF2-40B4-BE49-F238E27FC236}">
                      <a16:creationId xmlns:a16="http://schemas.microsoft.com/office/drawing/2014/main" id="{D740F197-D482-4606-9CF8-C573B6EA5AAC}"/>
                    </a:ext>
                  </a:extLst>
                </p14:cNvPr>
                <p14:cNvContentPartPr/>
                <p14:nvPr/>
              </p14:nvContentPartPr>
              <p14:xfrm>
                <a:off x="10635430" y="4296314"/>
                <a:ext cx="248040" cy="68040"/>
              </p14:xfrm>
            </p:contentPart>
          </mc:Choice>
          <mc:Fallback xmlns="">
            <p:pic>
              <p:nvPicPr>
                <p:cNvPr id="216" name="Ink 215">
                  <a:extLst>
                    <a:ext uri="{FF2B5EF4-FFF2-40B4-BE49-F238E27FC236}">
                      <a16:creationId xmlns:a16="http://schemas.microsoft.com/office/drawing/2014/main" id="{D740F197-D482-4606-9CF8-C573B6EA5AAC}"/>
                    </a:ext>
                  </a:extLst>
                </p:cNvPr>
                <p:cNvPicPr/>
                <p:nvPr/>
              </p:nvPicPr>
              <p:blipFill>
                <a:blip r:embed="rId361"/>
                <a:stretch>
                  <a:fillRect/>
                </a:stretch>
              </p:blipFill>
              <p:spPr>
                <a:xfrm>
                  <a:off x="10626790" y="4287674"/>
                  <a:ext cx="2656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7" name="Ink 216">
                  <a:extLst>
                    <a:ext uri="{FF2B5EF4-FFF2-40B4-BE49-F238E27FC236}">
                      <a16:creationId xmlns:a16="http://schemas.microsoft.com/office/drawing/2014/main" id="{361E5934-D546-4E98-9342-562E6F3D5C83}"/>
                    </a:ext>
                  </a:extLst>
                </p14:cNvPr>
                <p14:cNvContentPartPr/>
                <p14:nvPr/>
              </p14:nvContentPartPr>
              <p14:xfrm>
                <a:off x="10816150" y="4245194"/>
                <a:ext cx="136440" cy="248400"/>
              </p14:xfrm>
            </p:contentPart>
          </mc:Choice>
          <mc:Fallback xmlns="">
            <p:pic>
              <p:nvPicPr>
                <p:cNvPr id="217" name="Ink 216">
                  <a:extLst>
                    <a:ext uri="{FF2B5EF4-FFF2-40B4-BE49-F238E27FC236}">
                      <a16:creationId xmlns:a16="http://schemas.microsoft.com/office/drawing/2014/main" id="{361E5934-D546-4E98-9342-562E6F3D5C83}"/>
                    </a:ext>
                  </a:extLst>
                </p:cNvPr>
                <p:cNvPicPr/>
                <p:nvPr/>
              </p:nvPicPr>
              <p:blipFill>
                <a:blip r:embed="rId363"/>
                <a:stretch>
                  <a:fillRect/>
                </a:stretch>
              </p:blipFill>
              <p:spPr>
                <a:xfrm>
                  <a:off x="10807510" y="4236194"/>
                  <a:ext cx="1540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8" name="Ink 217">
                  <a:extLst>
                    <a:ext uri="{FF2B5EF4-FFF2-40B4-BE49-F238E27FC236}">
                      <a16:creationId xmlns:a16="http://schemas.microsoft.com/office/drawing/2014/main" id="{2C4EBCFC-CBB9-463E-B4FD-D5652E81B8F9}"/>
                    </a:ext>
                  </a:extLst>
                </p14:cNvPr>
                <p14:cNvContentPartPr/>
                <p14:nvPr/>
              </p14:nvContentPartPr>
              <p14:xfrm>
                <a:off x="10982470" y="4423034"/>
                <a:ext cx="142200" cy="70920"/>
              </p14:xfrm>
            </p:contentPart>
          </mc:Choice>
          <mc:Fallback xmlns="">
            <p:pic>
              <p:nvPicPr>
                <p:cNvPr id="218" name="Ink 217">
                  <a:extLst>
                    <a:ext uri="{FF2B5EF4-FFF2-40B4-BE49-F238E27FC236}">
                      <a16:creationId xmlns:a16="http://schemas.microsoft.com/office/drawing/2014/main" id="{2C4EBCFC-CBB9-463E-B4FD-D5652E81B8F9}"/>
                    </a:ext>
                  </a:extLst>
                </p:cNvPr>
                <p:cNvPicPr/>
                <p:nvPr/>
              </p:nvPicPr>
              <p:blipFill>
                <a:blip r:embed="rId365"/>
                <a:stretch>
                  <a:fillRect/>
                </a:stretch>
              </p:blipFill>
              <p:spPr>
                <a:xfrm>
                  <a:off x="10973830" y="4414394"/>
                  <a:ext cx="159840" cy="88560"/>
                </a:xfrm>
                <a:prstGeom prst="rect">
                  <a:avLst/>
                </a:prstGeom>
              </p:spPr>
            </p:pic>
          </mc:Fallback>
        </mc:AlternateContent>
      </p:grpSp>
      <p:grpSp>
        <p:nvGrpSpPr>
          <p:cNvPr id="242" name="Group 241">
            <a:extLst>
              <a:ext uri="{FF2B5EF4-FFF2-40B4-BE49-F238E27FC236}">
                <a16:creationId xmlns:a16="http://schemas.microsoft.com/office/drawing/2014/main" id="{F59C3B17-B136-4F7C-A3A6-57E51BEF5080}"/>
              </a:ext>
            </a:extLst>
          </p:cNvPr>
          <p:cNvGrpSpPr/>
          <p:nvPr/>
        </p:nvGrpSpPr>
        <p:grpSpPr>
          <a:xfrm>
            <a:off x="11310070" y="4174274"/>
            <a:ext cx="643320" cy="564840"/>
            <a:chOff x="11310070" y="4174274"/>
            <a:chExt cx="643320" cy="564840"/>
          </a:xfrm>
        </p:grpSpPr>
        <mc:AlternateContent xmlns:mc="http://schemas.openxmlformats.org/markup-compatibility/2006" xmlns:p14="http://schemas.microsoft.com/office/powerpoint/2010/main">
          <mc:Choice Requires="p14">
            <p:contentPart p14:bwMode="auto" r:id="rId366">
              <p14:nvContentPartPr>
                <p14:cNvPr id="236" name="Ink 235">
                  <a:extLst>
                    <a:ext uri="{FF2B5EF4-FFF2-40B4-BE49-F238E27FC236}">
                      <a16:creationId xmlns:a16="http://schemas.microsoft.com/office/drawing/2014/main" id="{F92A96EE-5D7A-4EE5-8273-EB7EB92986E5}"/>
                    </a:ext>
                  </a:extLst>
                </p14:cNvPr>
                <p14:cNvContentPartPr/>
                <p14:nvPr/>
              </p14:nvContentPartPr>
              <p14:xfrm>
                <a:off x="11310070" y="4338434"/>
                <a:ext cx="181080" cy="400680"/>
              </p14:xfrm>
            </p:contentPart>
          </mc:Choice>
          <mc:Fallback xmlns="">
            <p:pic>
              <p:nvPicPr>
                <p:cNvPr id="236" name="Ink 235">
                  <a:extLst>
                    <a:ext uri="{FF2B5EF4-FFF2-40B4-BE49-F238E27FC236}">
                      <a16:creationId xmlns:a16="http://schemas.microsoft.com/office/drawing/2014/main" id="{F92A96EE-5D7A-4EE5-8273-EB7EB92986E5}"/>
                    </a:ext>
                  </a:extLst>
                </p:cNvPr>
                <p:cNvPicPr/>
                <p:nvPr/>
              </p:nvPicPr>
              <p:blipFill>
                <a:blip r:embed="rId367"/>
                <a:stretch>
                  <a:fillRect/>
                </a:stretch>
              </p:blipFill>
              <p:spPr>
                <a:xfrm>
                  <a:off x="11301070" y="4329794"/>
                  <a:ext cx="19872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7" name="Ink 236">
                  <a:extLst>
                    <a:ext uri="{FF2B5EF4-FFF2-40B4-BE49-F238E27FC236}">
                      <a16:creationId xmlns:a16="http://schemas.microsoft.com/office/drawing/2014/main" id="{2EF760FC-5CB4-4224-A452-7202A3B56779}"/>
                    </a:ext>
                  </a:extLst>
                </p14:cNvPr>
                <p14:cNvContentPartPr/>
                <p14:nvPr/>
              </p14:nvContentPartPr>
              <p14:xfrm>
                <a:off x="11434990" y="4344554"/>
                <a:ext cx="160560" cy="137520"/>
              </p14:xfrm>
            </p:contentPart>
          </mc:Choice>
          <mc:Fallback xmlns="">
            <p:pic>
              <p:nvPicPr>
                <p:cNvPr id="237" name="Ink 236">
                  <a:extLst>
                    <a:ext uri="{FF2B5EF4-FFF2-40B4-BE49-F238E27FC236}">
                      <a16:creationId xmlns:a16="http://schemas.microsoft.com/office/drawing/2014/main" id="{2EF760FC-5CB4-4224-A452-7202A3B56779}"/>
                    </a:ext>
                  </a:extLst>
                </p:cNvPr>
                <p:cNvPicPr/>
                <p:nvPr/>
              </p:nvPicPr>
              <p:blipFill>
                <a:blip r:embed="rId369"/>
                <a:stretch>
                  <a:fillRect/>
                </a:stretch>
              </p:blipFill>
              <p:spPr>
                <a:xfrm>
                  <a:off x="11425990" y="4335554"/>
                  <a:ext cx="178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8" name="Ink 237">
                  <a:extLst>
                    <a:ext uri="{FF2B5EF4-FFF2-40B4-BE49-F238E27FC236}">
                      <a16:creationId xmlns:a16="http://schemas.microsoft.com/office/drawing/2014/main" id="{3716C889-AB04-4F4D-B9B2-ECE2FB043DE0}"/>
                    </a:ext>
                  </a:extLst>
                </p14:cNvPr>
                <p14:cNvContentPartPr/>
                <p14:nvPr/>
              </p14:nvContentPartPr>
              <p14:xfrm>
                <a:off x="11564950" y="4420154"/>
                <a:ext cx="25200" cy="4680"/>
              </p14:xfrm>
            </p:contentPart>
          </mc:Choice>
          <mc:Fallback xmlns="">
            <p:pic>
              <p:nvPicPr>
                <p:cNvPr id="238" name="Ink 237">
                  <a:extLst>
                    <a:ext uri="{FF2B5EF4-FFF2-40B4-BE49-F238E27FC236}">
                      <a16:creationId xmlns:a16="http://schemas.microsoft.com/office/drawing/2014/main" id="{3716C889-AB04-4F4D-B9B2-ECE2FB043DE0}"/>
                    </a:ext>
                  </a:extLst>
                </p:cNvPr>
                <p:cNvPicPr/>
                <p:nvPr/>
              </p:nvPicPr>
              <p:blipFill>
                <a:blip r:embed="rId371"/>
                <a:stretch>
                  <a:fillRect/>
                </a:stretch>
              </p:blipFill>
              <p:spPr>
                <a:xfrm>
                  <a:off x="11556310" y="4411514"/>
                  <a:ext cx="428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9" name="Ink 238">
                  <a:extLst>
                    <a:ext uri="{FF2B5EF4-FFF2-40B4-BE49-F238E27FC236}">
                      <a16:creationId xmlns:a16="http://schemas.microsoft.com/office/drawing/2014/main" id="{06400F2F-181B-4D04-94EE-F07314E7BC4F}"/>
                    </a:ext>
                  </a:extLst>
                </p14:cNvPr>
                <p14:cNvContentPartPr/>
                <p14:nvPr/>
              </p14:nvContentPartPr>
              <p14:xfrm>
                <a:off x="11573230" y="4376954"/>
                <a:ext cx="134640" cy="110520"/>
              </p14:xfrm>
            </p:contentPart>
          </mc:Choice>
          <mc:Fallback xmlns="">
            <p:pic>
              <p:nvPicPr>
                <p:cNvPr id="239" name="Ink 238">
                  <a:extLst>
                    <a:ext uri="{FF2B5EF4-FFF2-40B4-BE49-F238E27FC236}">
                      <a16:creationId xmlns:a16="http://schemas.microsoft.com/office/drawing/2014/main" id="{06400F2F-181B-4D04-94EE-F07314E7BC4F}"/>
                    </a:ext>
                  </a:extLst>
                </p:cNvPr>
                <p:cNvPicPr/>
                <p:nvPr/>
              </p:nvPicPr>
              <p:blipFill>
                <a:blip r:embed="rId373"/>
                <a:stretch>
                  <a:fillRect/>
                </a:stretch>
              </p:blipFill>
              <p:spPr>
                <a:xfrm>
                  <a:off x="11564590" y="4368314"/>
                  <a:ext cx="1522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0" name="Ink 239">
                  <a:extLst>
                    <a:ext uri="{FF2B5EF4-FFF2-40B4-BE49-F238E27FC236}">
                      <a16:creationId xmlns:a16="http://schemas.microsoft.com/office/drawing/2014/main" id="{B7993BD7-9DE0-40BB-AEE1-620D804B29EB}"/>
                    </a:ext>
                  </a:extLst>
                </p14:cNvPr>
                <p14:cNvContentPartPr/>
                <p14:nvPr/>
              </p14:nvContentPartPr>
              <p14:xfrm>
                <a:off x="11695270" y="4363994"/>
                <a:ext cx="126000" cy="120600"/>
              </p14:xfrm>
            </p:contentPart>
          </mc:Choice>
          <mc:Fallback xmlns="">
            <p:pic>
              <p:nvPicPr>
                <p:cNvPr id="240" name="Ink 239">
                  <a:extLst>
                    <a:ext uri="{FF2B5EF4-FFF2-40B4-BE49-F238E27FC236}">
                      <a16:creationId xmlns:a16="http://schemas.microsoft.com/office/drawing/2014/main" id="{B7993BD7-9DE0-40BB-AEE1-620D804B29EB}"/>
                    </a:ext>
                  </a:extLst>
                </p:cNvPr>
                <p:cNvPicPr/>
                <p:nvPr/>
              </p:nvPicPr>
              <p:blipFill>
                <a:blip r:embed="rId375"/>
                <a:stretch>
                  <a:fillRect/>
                </a:stretch>
              </p:blipFill>
              <p:spPr>
                <a:xfrm>
                  <a:off x="11686630" y="4355354"/>
                  <a:ext cx="1436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1" name="Ink 240">
                  <a:extLst>
                    <a:ext uri="{FF2B5EF4-FFF2-40B4-BE49-F238E27FC236}">
                      <a16:creationId xmlns:a16="http://schemas.microsoft.com/office/drawing/2014/main" id="{AA4C7640-67AE-4D6F-AA9F-80CF3EE82D2E}"/>
                    </a:ext>
                  </a:extLst>
                </p14:cNvPr>
                <p14:cNvContentPartPr/>
                <p14:nvPr/>
              </p14:nvContentPartPr>
              <p14:xfrm>
                <a:off x="11803630" y="4174274"/>
                <a:ext cx="149760" cy="109080"/>
              </p14:xfrm>
            </p:contentPart>
          </mc:Choice>
          <mc:Fallback xmlns="">
            <p:pic>
              <p:nvPicPr>
                <p:cNvPr id="241" name="Ink 240">
                  <a:extLst>
                    <a:ext uri="{FF2B5EF4-FFF2-40B4-BE49-F238E27FC236}">
                      <a16:creationId xmlns:a16="http://schemas.microsoft.com/office/drawing/2014/main" id="{AA4C7640-67AE-4D6F-AA9F-80CF3EE82D2E}"/>
                    </a:ext>
                  </a:extLst>
                </p:cNvPr>
                <p:cNvPicPr/>
                <p:nvPr/>
              </p:nvPicPr>
              <p:blipFill>
                <a:blip r:embed="rId377"/>
                <a:stretch>
                  <a:fillRect/>
                </a:stretch>
              </p:blipFill>
              <p:spPr>
                <a:xfrm>
                  <a:off x="11794990" y="4165274"/>
                  <a:ext cx="167400" cy="126720"/>
                </a:xfrm>
                <a:prstGeom prst="rect">
                  <a:avLst/>
                </a:prstGeom>
              </p:spPr>
            </p:pic>
          </mc:Fallback>
        </mc:AlternateContent>
      </p:grpSp>
      <p:grpSp>
        <p:nvGrpSpPr>
          <p:cNvPr id="272" name="Group 271">
            <a:extLst>
              <a:ext uri="{FF2B5EF4-FFF2-40B4-BE49-F238E27FC236}">
                <a16:creationId xmlns:a16="http://schemas.microsoft.com/office/drawing/2014/main" id="{F52D8CD3-7503-497A-BE4A-CD22AD28DA21}"/>
              </a:ext>
            </a:extLst>
          </p:cNvPr>
          <p:cNvGrpSpPr/>
          <p:nvPr/>
        </p:nvGrpSpPr>
        <p:grpSpPr>
          <a:xfrm>
            <a:off x="5002150" y="4966274"/>
            <a:ext cx="263880" cy="373680"/>
            <a:chOff x="5002150" y="4966274"/>
            <a:chExt cx="263880" cy="373680"/>
          </a:xfrm>
        </p:grpSpPr>
        <mc:AlternateContent xmlns:mc="http://schemas.openxmlformats.org/markup-compatibility/2006" xmlns:p14="http://schemas.microsoft.com/office/powerpoint/2010/main">
          <mc:Choice Requires="p14">
            <p:contentPart p14:bwMode="auto" r:id="rId378">
              <p14:nvContentPartPr>
                <p14:cNvPr id="243" name="Ink 242">
                  <a:extLst>
                    <a:ext uri="{FF2B5EF4-FFF2-40B4-BE49-F238E27FC236}">
                      <a16:creationId xmlns:a16="http://schemas.microsoft.com/office/drawing/2014/main" id="{88A57AF7-5685-4E6D-802F-9FF0831CF487}"/>
                    </a:ext>
                  </a:extLst>
                </p14:cNvPr>
                <p14:cNvContentPartPr/>
                <p14:nvPr/>
              </p14:nvContentPartPr>
              <p14:xfrm>
                <a:off x="5002150" y="5048354"/>
                <a:ext cx="113760" cy="121680"/>
              </p14:xfrm>
            </p:contentPart>
          </mc:Choice>
          <mc:Fallback xmlns="">
            <p:pic>
              <p:nvPicPr>
                <p:cNvPr id="243" name="Ink 242">
                  <a:extLst>
                    <a:ext uri="{FF2B5EF4-FFF2-40B4-BE49-F238E27FC236}">
                      <a16:creationId xmlns:a16="http://schemas.microsoft.com/office/drawing/2014/main" id="{88A57AF7-5685-4E6D-802F-9FF0831CF487}"/>
                    </a:ext>
                  </a:extLst>
                </p:cNvPr>
                <p:cNvPicPr/>
                <p:nvPr/>
              </p:nvPicPr>
              <p:blipFill>
                <a:blip r:embed="rId379"/>
                <a:stretch>
                  <a:fillRect/>
                </a:stretch>
              </p:blipFill>
              <p:spPr>
                <a:xfrm>
                  <a:off x="4993510" y="5039714"/>
                  <a:ext cx="131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4" name="Ink 243">
                  <a:extLst>
                    <a:ext uri="{FF2B5EF4-FFF2-40B4-BE49-F238E27FC236}">
                      <a16:creationId xmlns:a16="http://schemas.microsoft.com/office/drawing/2014/main" id="{F5831462-47B1-499E-8AA7-CD068907A14D}"/>
                    </a:ext>
                  </a:extLst>
                </p14:cNvPr>
                <p14:cNvContentPartPr/>
                <p14:nvPr/>
              </p14:nvContentPartPr>
              <p14:xfrm>
                <a:off x="5082430" y="4966274"/>
                <a:ext cx="119520" cy="373680"/>
              </p14:xfrm>
            </p:contentPart>
          </mc:Choice>
          <mc:Fallback xmlns="">
            <p:pic>
              <p:nvPicPr>
                <p:cNvPr id="244" name="Ink 243">
                  <a:extLst>
                    <a:ext uri="{FF2B5EF4-FFF2-40B4-BE49-F238E27FC236}">
                      <a16:creationId xmlns:a16="http://schemas.microsoft.com/office/drawing/2014/main" id="{F5831462-47B1-499E-8AA7-CD068907A14D}"/>
                    </a:ext>
                  </a:extLst>
                </p:cNvPr>
                <p:cNvPicPr/>
                <p:nvPr/>
              </p:nvPicPr>
              <p:blipFill>
                <a:blip r:embed="rId381"/>
                <a:stretch>
                  <a:fillRect/>
                </a:stretch>
              </p:blipFill>
              <p:spPr>
                <a:xfrm>
                  <a:off x="5073430" y="4957274"/>
                  <a:ext cx="13716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5" name="Ink 244">
                  <a:extLst>
                    <a:ext uri="{FF2B5EF4-FFF2-40B4-BE49-F238E27FC236}">
                      <a16:creationId xmlns:a16="http://schemas.microsoft.com/office/drawing/2014/main" id="{613A0ED8-297F-43B8-A881-4F50E3789690}"/>
                    </a:ext>
                  </a:extLst>
                </p14:cNvPr>
                <p14:cNvContentPartPr/>
                <p14:nvPr/>
              </p14:nvContentPartPr>
              <p14:xfrm>
                <a:off x="5123830" y="5108474"/>
                <a:ext cx="142200" cy="24480"/>
              </p14:xfrm>
            </p:contentPart>
          </mc:Choice>
          <mc:Fallback xmlns="">
            <p:pic>
              <p:nvPicPr>
                <p:cNvPr id="245" name="Ink 244">
                  <a:extLst>
                    <a:ext uri="{FF2B5EF4-FFF2-40B4-BE49-F238E27FC236}">
                      <a16:creationId xmlns:a16="http://schemas.microsoft.com/office/drawing/2014/main" id="{613A0ED8-297F-43B8-A881-4F50E3789690}"/>
                    </a:ext>
                  </a:extLst>
                </p:cNvPr>
                <p:cNvPicPr/>
                <p:nvPr/>
              </p:nvPicPr>
              <p:blipFill>
                <a:blip r:embed="rId383"/>
                <a:stretch>
                  <a:fillRect/>
                </a:stretch>
              </p:blipFill>
              <p:spPr>
                <a:xfrm>
                  <a:off x="5114830" y="5099834"/>
                  <a:ext cx="159840" cy="42120"/>
                </a:xfrm>
                <a:prstGeom prst="rect">
                  <a:avLst/>
                </a:prstGeom>
              </p:spPr>
            </p:pic>
          </mc:Fallback>
        </mc:AlternateContent>
      </p:grpSp>
      <p:grpSp>
        <p:nvGrpSpPr>
          <p:cNvPr id="271" name="Group 270">
            <a:extLst>
              <a:ext uri="{FF2B5EF4-FFF2-40B4-BE49-F238E27FC236}">
                <a16:creationId xmlns:a16="http://schemas.microsoft.com/office/drawing/2014/main" id="{B977EC81-8B60-4D5E-881C-50FCD1C761BB}"/>
              </a:ext>
            </a:extLst>
          </p:cNvPr>
          <p:cNvGrpSpPr/>
          <p:nvPr/>
        </p:nvGrpSpPr>
        <p:grpSpPr>
          <a:xfrm>
            <a:off x="5689030" y="4925594"/>
            <a:ext cx="528480" cy="244080"/>
            <a:chOff x="5689030" y="4925594"/>
            <a:chExt cx="528480" cy="244080"/>
          </a:xfrm>
        </p:grpSpPr>
        <mc:AlternateContent xmlns:mc="http://schemas.openxmlformats.org/markup-compatibility/2006" xmlns:p14="http://schemas.microsoft.com/office/powerpoint/2010/main">
          <mc:Choice Requires="p14">
            <p:contentPart p14:bwMode="auto" r:id="rId384">
              <p14:nvContentPartPr>
                <p14:cNvPr id="246" name="Ink 245">
                  <a:extLst>
                    <a:ext uri="{FF2B5EF4-FFF2-40B4-BE49-F238E27FC236}">
                      <a16:creationId xmlns:a16="http://schemas.microsoft.com/office/drawing/2014/main" id="{8F149EA5-AC89-455E-8C9F-F1ADD2549A2F}"/>
                    </a:ext>
                  </a:extLst>
                </p14:cNvPr>
                <p14:cNvContentPartPr/>
                <p14:nvPr/>
              </p14:nvContentPartPr>
              <p14:xfrm>
                <a:off x="5794510" y="4925594"/>
                <a:ext cx="86040" cy="244080"/>
              </p14:xfrm>
            </p:contentPart>
          </mc:Choice>
          <mc:Fallback xmlns="">
            <p:pic>
              <p:nvPicPr>
                <p:cNvPr id="246" name="Ink 245">
                  <a:extLst>
                    <a:ext uri="{FF2B5EF4-FFF2-40B4-BE49-F238E27FC236}">
                      <a16:creationId xmlns:a16="http://schemas.microsoft.com/office/drawing/2014/main" id="{8F149EA5-AC89-455E-8C9F-F1ADD2549A2F}"/>
                    </a:ext>
                  </a:extLst>
                </p:cNvPr>
                <p:cNvPicPr/>
                <p:nvPr/>
              </p:nvPicPr>
              <p:blipFill>
                <a:blip r:embed="rId385"/>
                <a:stretch>
                  <a:fillRect/>
                </a:stretch>
              </p:blipFill>
              <p:spPr>
                <a:xfrm>
                  <a:off x="5785510" y="4916594"/>
                  <a:ext cx="1036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7" name="Ink 246">
                  <a:extLst>
                    <a:ext uri="{FF2B5EF4-FFF2-40B4-BE49-F238E27FC236}">
                      <a16:creationId xmlns:a16="http://schemas.microsoft.com/office/drawing/2014/main" id="{6D31CDD4-6DDE-48BC-8208-89EAC45F1CEA}"/>
                    </a:ext>
                  </a:extLst>
                </p14:cNvPr>
                <p14:cNvContentPartPr/>
                <p14:nvPr/>
              </p14:nvContentPartPr>
              <p14:xfrm>
                <a:off x="5689030" y="5036114"/>
                <a:ext cx="235080" cy="20520"/>
              </p14:xfrm>
            </p:contentPart>
          </mc:Choice>
          <mc:Fallback xmlns="">
            <p:pic>
              <p:nvPicPr>
                <p:cNvPr id="247" name="Ink 246">
                  <a:extLst>
                    <a:ext uri="{FF2B5EF4-FFF2-40B4-BE49-F238E27FC236}">
                      <a16:creationId xmlns:a16="http://schemas.microsoft.com/office/drawing/2014/main" id="{6D31CDD4-6DDE-48BC-8208-89EAC45F1CEA}"/>
                    </a:ext>
                  </a:extLst>
                </p:cNvPr>
                <p:cNvPicPr/>
                <p:nvPr/>
              </p:nvPicPr>
              <p:blipFill>
                <a:blip r:embed="rId387"/>
                <a:stretch>
                  <a:fillRect/>
                </a:stretch>
              </p:blipFill>
              <p:spPr>
                <a:xfrm>
                  <a:off x="5680390" y="5027474"/>
                  <a:ext cx="252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8" name="Ink 247">
                  <a:extLst>
                    <a:ext uri="{FF2B5EF4-FFF2-40B4-BE49-F238E27FC236}">
                      <a16:creationId xmlns:a16="http://schemas.microsoft.com/office/drawing/2014/main" id="{3A186492-AE35-45DC-A56F-3B1DCF938115}"/>
                    </a:ext>
                  </a:extLst>
                </p14:cNvPr>
                <p14:cNvContentPartPr/>
                <p14:nvPr/>
              </p14:nvContentPartPr>
              <p14:xfrm>
                <a:off x="5883430" y="4929914"/>
                <a:ext cx="154080" cy="208080"/>
              </p14:xfrm>
            </p:contentPart>
          </mc:Choice>
          <mc:Fallback xmlns="">
            <p:pic>
              <p:nvPicPr>
                <p:cNvPr id="248" name="Ink 247">
                  <a:extLst>
                    <a:ext uri="{FF2B5EF4-FFF2-40B4-BE49-F238E27FC236}">
                      <a16:creationId xmlns:a16="http://schemas.microsoft.com/office/drawing/2014/main" id="{3A186492-AE35-45DC-A56F-3B1DCF938115}"/>
                    </a:ext>
                  </a:extLst>
                </p:cNvPr>
                <p:cNvPicPr/>
                <p:nvPr/>
              </p:nvPicPr>
              <p:blipFill>
                <a:blip r:embed="rId389"/>
                <a:stretch>
                  <a:fillRect/>
                </a:stretch>
              </p:blipFill>
              <p:spPr>
                <a:xfrm>
                  <a:off x="5874790" y="4921274"/>
                  <a:ext cx="171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9" name="Ink 248">
                  <a:extLst>
                    <a:ext uri="{FF2B5EF4-FFF2-40B4-BE49-F238E27FC236}">
                      <a16:creationId xmlns:a16="http://schemas.microsoft.com/office/drawing/2014/main" id="{F4D8E529-435A-4FD1-A4AE-92229409DABA}"/>
                    </a:ext>
                  </a:extLst>
                </p14:cNvPr>
                <p14:cNvContentPartPr/>
                <p14:nvPr/>
              </p14:nvContentPartPr>
              <p14:xfrm>
                <a:off x="6075310" y="5055554"/>
                <a:ext cx="142200" cy="93960"/>
              </p14:xfrm>
            </p:contentPart>
          </mc:Choice>
          <mc:Fallback xmlns="">
            <p:pic>
              <p:nvPicPr>
                <p:cNvPr id="249" name="Ink 248">
                  <a:extLst>
                    <a:ext uri="{FF2B5EF4-FFF2-40B4-BE49-F238E27FC236}">
                      <a16:creationId xmlns:a16="http://schemas.microsoft.com/office/drawing/2014/main" id="{F4D8E529-435A-4FD1-A4AE-92229409DABA}"/>
                    </a:ext>
                  </a:extLst>
                </p:cNvPr>
                <p:cNvPicPr/>
                <p:nvPr/>
              </p:nvPicPr>
              <p:blipFill>
                <a:blip r:embed="rId391"/>
                <a:stretch>
                  <a:fillRect/>
                </a:stretch>
              </p:blipFill>
              <p:spPr>
                <a:xfrm>
                  <a:off x="6066310" y="5046914"/>
                  <a:ext cx="159840" cy="111600"/>
                </a:xfrm>
                <a:prstGeom prst="rect">
                  <a:avLst/>
                </a:prstGeom>
              </p:spPr>
            </p:pic>
          </mc:Fallback>
        </mc:AlternateContent>
      </p:grpSp>
      <p:grpSp>
        <p:nvGrpSpPr>
          <p:cNvPr id="270" name="Group 269">
            <a:extLst>
              <a:ext uri="{FF2B5EF4-FFF2-40B4-BE49-F238E27FC236}">
                <a16:creationId xmlns:a16="http://schemas.microsoft.com/office/drawing/2014/main" id="{4442771E-0FD9-434D-9F19-634252519B95}"/>
              </a:ext>
            </a:extLst>
          </p:cNvPr>
          <p:cNvGrpSpPr/>
          <p:nvPr/>
        </p:nvGrpSpPr>
        <p:grpSpPr>
          <a:xfrm>
            <a:off x="6600190" y="4901114"/>
            <a:ext cx="1308600" cy="479520"/>
            <a:chOff x="6600190" y="4901114"/>
            <a:chExt cx="1308600" cy="479520"/>
          </a:xfrm>
        </p:grpSpPr>
        <mc:AlternateContent xmlns:mc="http://schemas.openxmlformats.org/markup-compatibility/2006" xmlns:p14="http://schemas.microsoft.com/office/powerpoint/2010/main">
          <mc:Choice Requires="p14">
            <p:contentPart p14:bwMode="auto" r:id="rId392">
              <p14:nvContentPartPr>
                <p14:cNvPr id="250" name="Ink 249">
                  <a:extLst>
                    <a:ext uri="{FF2B5EF4-FFF2-40B4-BE49-F238E27FC236}">
                      <a16:creationId xmlns:a16="http://schemas.microsoft.com/office/drawing/2014/main" id="{9A931DDC-99DF-407D-AC9D-73C7733A56B6}"/>
                    </a:ext>
                  </a:extLst>
                </p14:cNvPr>
                <p14:cNvContentPartPr/>
                <p14:nvPr/>
              </p14:nvContentPartPr>
              <p14:xfrm>
                <a:off x="6688390" y="4901114"/>
                <a:ext cx="89640" cy="241560"/>
              </p14:xfrm>
            </p:contentPart>
          </mc:Choice>
          <mc:Fallback xmlns="">
            <p:pic>
              <p:nvPicPr>
                <p:cNvPr id="250" name="Ink 249">
                  <a:extLst>
                    <a:ext uri="{FF2B5EF4-FFF2-40B4-BE49-F238E27FC236}">
                      <a16:creationId xmlns:a16="http://schemas.microsoft.com/office/drawing/2014/main" id="{9A931DDC-99DF-407D-AC9D-73C7733A56B6}"/>
                    </a:ext>
                  </a:extLst>
                </p:cNvPr>
                <p:cNvPicPr/>
                <p:nvPr/>
              </p:nvPicPr>
              <p:blipFill>
                <a:blip r:embed="rId393"/>
                <a:stretch>
                  <a:fillRect/>
                </a:stretch>
              </p:blipFill>
              <p:spPr>
                <a:xfrm>
                  <a:off x="6679750" y="4892474"/>
                  <a:ext cx="1072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51" name="Ink 250">
                  <a:extLst>
                    <a:ext uri="{FF2B5EF4-FFF2-40B4-BE49-F238E27FC236}">
                      <a16:creationId xmlns:a16="http://schemas.microsoft.com/office/drawing/2014/main" id="{EB89F5D8-5753-4EDD-8E3E-8A243BB9C218}"/>
                    </a:ext>
                  </a:extLst>
                </p14:cNvPr>
                <p14:cNvContentPartPr/>
                <p14:nvPr/>
              </p14:nvContentPartPr>
              <p14:xfrm>
                <a:off x="6600190" y="4987154"/>
                <a:ext cx="256680" cy="27360"/>
              </p14:xfrm>
            </p:contentPart>
          </mc:Choice>
          <mc:Fallback xmlns="">
            <p:pic>
              <p:nvPicPr>
                <p:cNvPr id="251" name="Ink 250">
                  <a:extLst>
                    <a:ext uri="{FF2B5EF4-FFF2-40B4-BE49-F238E27FC236}">
                      <a16:creationId xmlns:a16="http://schemas.microsoft.com/office/drawing/2014/main" id="{EB89F5D8-5753-4EDD-8E3E-8A243BB9C218}"/>
                    </a:ext>
                  </a:extLst>
                </p:cNvPr>
                <p:cNvPicPr/>
                <p:nvPr/>
              </p:nvPicPr>
              <p:blipFill>
                <a:blip r:embed="rId395"/>
                <a:stretch>
                  <a:fillRect/>
                </a:stretch>
              </p:blipFill>
              <p:spPr>
                <a:xfrm>
                  <a:off x="6591190" y="4978154"/>
                  <a:ext cx="2743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52" name="Ink 251">
                  <a:extLst>
                    <a:ext uri="{FF2B5EF4-FFF2-40B4-BE49-F238E27FC236}">
                      <a16:creationId xmlns:a16="http://schemas.microsoft.com/office/drawing/2014/main" id="{249BE7BD-242A-4B71-A352-DD544008CFA9}"/>
                    </a:ext>
                  </a:extLst>
                </p14:cNvPr>
                <p14:cNvContentPartPr/>
                <p14:nvPr/>
              </p14:nvContentPartPr>
              <p14:xfrm>
                <a:off x="6799990" y="5035754"/>
                <a:ext cx="120600" cy="99360"/>
              </p14:xfrm>
            </p:contentPart>
          </mc:Choice>
          <mc:Fallback xmlns="">
            <p:pic>
              <p:nvPicPr>
                <p:cNvPr id="252" name="Ink 251">
                  <a:extLst>
                    <a:ext uri="{FF2B5EF4-FFF2-40B4-BE49-F238E27FC236}">
                      <a16:creationId xmlns:a16="http://schemas.microsoft.com/office/drawing/2014/main" id="{249BE7BD-242A-4B71-A352-DD544008CFA9}"/>
                    </a:ext>
                  </a:extLst>
                </p:cNvPr>
                <p:cNvPicPr/>
                <p:nvPr/>
              </p:nvPicPr>
              <p:blipFill>
                <a:blip r:embed="rId397"/>
                <a:stretch>
                  <a:fillRect/>
                </a:stretch>
              </p:blipFill>
              <p:spPr>
                <a:xfrm>
                  <a:off x="6791350" y="5026754"/>
                  <a:ext cx="138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3" name="Ink 252">
                  <a:extLst>
                    <a:ext uri="{FF2B5EF4-FFF2-40B4-BE49-F238E27FC236}">
                      <a16:creationId xmlns:a16="http://schemas.microsoft.com/office/drawing/2014/main" id="{977D4F53-D2B6-444A-8C29-4174E647DCA4}"/>
                    </a:ext>
                  </a:extLst>
                </p14:cNvPr>
                <p14:cNvContentPartPr/>
                <p14:nvPr/>
              </p14:nvContentPartPr>
              <p14:xfrm>
                <a:off x="6848950" y="5035034"/>
                <a:ext cx="117000" cy="345600"/>
              </p14:xfrm>
            </p:contentPart>
          </mc:Choice>
          <mc:Fallback xmlns="">
            <p:pic>
              <p:nvPicPr>
                <p:cNvPr id="253" name="Ink 252">
                  <a:extLst>
                    <a:ext uri="{FF2B5EF4-FFF2-40B4-BE49-F238E27FC236}">
                      <a16:creationId xmlns:a16="http://schemas.microsoft.com/office/drawing/2014/main" id="{977D4F53-D2B6-444A-8C29-4174E647DCA4}"/>
                    </a:ext>
                  </a:extLst>
                </p:cNvPr>
                <p:cNvPicPr/>
                <p:nvPr/>
              </p:nvPicPr>
              <p:blipFill>
                <a:blip r:embed="rId399"/>
                <a:stretch>
                  <a:fillRect/>
                </a:stretch>
              </p:blipFill>
              <p:spPr>
                <a:xfrm>
                  <a:off x="6839950" y="5026394"/>
                  <a:ext cx="1346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54" name="Ink 253">
                  <a:extLst>
                    <a:ext uri="{FF2B5EF4-FFF2-40B4-BE49-F238E27FC236}">
                      <a16:creationId xmlns:a16="http://schemas.microsoft.com/office/drawing/2014/main" id="{64D3D639-CDBA-4ADE-8C6C-4538140832CD}"/>
                    </a:ext>
                  </a:extLst>
                </p14:cNvPr>
                <p14:cNvContentPartPr/>
                <p14:nvPr/>
              </p14:nvContentPartPr>
              <p14:xfrm>
                <a:off x="6952630" y="5096234"/>
                <a:ext cx="19080" cy="32760"/>
              </p14:xfrm>
            </p:contentPart>
          </mc:Choice>
          <mc:Fallback xmlns="">
            <p:pic>
              <p:nvPicPr>
                <p:cNvPr id="254" name="Ink 253">
                  <a:extLst>
                    <a:ext uri="{FF2B5EF4-FFF2-40B4-BE49-F238E27FC236}">
                      <a16:creationId xmlns:a16="http://schemas.microsoft.com/office/drawing/2014/main" id="{64D3D639-CDBA-4ADE-8C6C-4538140832CD}"/>
                    </a:ext>
                  </a:extLst>
                </p:cNvPr>
                <p:cNvPicPr/>
                <p:nvPr/>
              </p:nvPicPr>
              <p:blipFill>
                <a:blip r:embed="rId401"/>
                <a:stretch>
                  <a:fillRect/>
                </a:stretch>
              </p:blipFill>
              <p:spPr>
                <a:xfrm>
                  <a:off x="6943990" y="5087594"/>
                  <a:ext cx="36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55" name="Ink 254">
                  <a:extLst>
                    <a:ext uri="{FF2B5EF4-FFF2-40B4-BE49-F238E27FC236}">
                      <a16:creationId xmlns:a16="http://schemas.microsoft.com/office/drawing/2014/main" id="{D3603B88-0C39-4A2D-B365-737528C0F310}"/>
                    </a:ext>
                  </a:extLst>
                </p14:cNvPr>
                <p14:cNvContentPartPr/>
                <p14:nvPr/>
              </p14:nvContentPartPr>
              <p14:xfrm>
                <a:off x="6916630" y="5031074"/>
                <a:ext cx="162000" cy="105480"/>
              </p14:xfrm>
            </p:contentPart>
          </mc:Choice>
          <mc:Fallback xmlns="">
            <p:pic>
              <p:nvPicPr>
                <p:cNvPr id="255" name="Ink 254">
                  <a:extLst>
                    <a:ext uri="{FF2B5EF4-FFF2-40B4-BE49-F238E27FC236}">
                      <a16:creationId xmlns:a16="http://schemas.microsoft.com/office/drawing/2014/main" id="{D3603B88-0C39-4A2D-B365-737528C0F310}"/>
                    </a:ext>
                  </a:extLst>
                </p:cNvPr>
                <p:cNvPicPr/>
                <p:nvPr/>
              </p:nvPicPr>
              <p:blipFill>
                <a:blip r:embed="rId403"/>
                <a:stretch>
                  <a:fillRect/>
                </a:stretch>
              </p:blipFill>
              <p:spPr>
                <a:xfrm>
                  <a:off x="6907630" y="5022074"/>
                  <a:ext cx="1796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6" name="Ink 255">
                  <a:extLst>
                    <a:ext uri="{FF2B5EF4-FFF2-40B4-BE49-F238E27FC236}">
                      <a16:creationId xmlns:a16="http://schemas.microsoft.com/office/drawing/2014/main" id="{FD32C6F1-6FDC-425F-B7CE-50D3BCF41AC0}"/>
                    </a:ext>
                  </a:extLst>
                </p14:cNvPr>
                <p14:cNvContentPartPr/>
                <p14:nvPr/>
              </p14:nvContentPartPr>
              <p14:xfrm>
                <a:off x="7215790" y="5089394"/>
                <a:ext cx="98280" cy="7200"/>
              </p14:xfrm>
            </p:contentPart>
          </mc:Choice>
          <mc:Fallback xmlns="">
            <p:pic>
              <p:nvPicPr>
                <p:cNvPr id="256" name="Ink 255">
                  <a:extLst>
                    <a:ext uri="{FF2B5EF4-FFF2-40B4-BE49-F238E27FC236}">
                      <a16:creationId xmlns:a16="http://schemas.microsoft.com/office/drawing/2014/main" id="{FD32C6F1-6FDC-425F-B7CE-50D3BCF41AC0}"/>
                    </a:ext>
                  </a:extLst>
                </p:cNvPr>
                <p:cNvPicPr/>
                <p:nvPr/>
              </p:nvPicPr>
              <p:blipFill>
                <a:blip r:embed="rId405"/>
                <a:stretch>
                  <a:fillRect/>
                </a:stretch>
              </p:blipFill>
              <p:spPr>
                <a:xfrm>
                  <a:off x="7207150" y="5080754"/>
                  <a:ext cx="1159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7" name="Ink 256">
                  <a:extLst>
                    <a:ext uri="{FF2B5EF4-FFF2-40B4-BE49-F238E27FC236}">
                      <a16:creationId xmlns:a16="http://schemas.microsoft.com/office/drawing/2014/main" id="{A7E42B5B-504A-4FC9-B408-BAFE4AC1699F}"/>
                    </a:ext>
                  </a:extLst>
                </p14:cNvPr>
                <p14:cNvContentPartPr/>
                <p14:nvPr/>
              </p14:nvContentPartPr>
              <p14:xfrm>
                <a:off x="7413070" y="4915154"/>
                <a:ext cx="32040" cy="222120"/>
              </p14:xfrm>
            </p:contentPart>
          </mc:Choice>
          <mc:Fallback xmlns="">
            <p:pic>
              <p:nvPicPr>
                <p:cNvPr id="257" name="Ink 256">
                  <a:extLst>
                    <a:ext uri="{FF2B5EF4-FFF2-40B4-BE49-F238E27FC236}">
                      <a16:creationId xmlns:a16="http://schemas.microsoft.com/office/drawing/2014/main" id="{A7E42B5B-504A-4FC9-B408-BAFE4AC1699F}"/>
                    </a:ext>
                  </a:extLst>
                </p:cNvPr>
                <p:cNvPicPr/>
                <p:nvPr/>
              </p:nvPicPr>
              <p:blipFill>
                <a:blip r:embed="rId407"/>
                <a:stretch>
                  <a:fillRect/>
                </a:stretch>
              </p:blipFill>
              <p:spPr>
                <a:xfrm>
                  <a:off x="7404430" y="4906514"/>
                  <a:ext cx="49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8" name="Ink 257">
                  <a:extLst>
                    <a:ext uri="{FF2B5EF4-FFF2-40B4-BE49-F238E27FC236}">
                      <a16:creationId xmlns:a16="http://schemas.microsoft.com/office/drawing/2014/main" id="{04477199-9566-4DD6-BCD8-FBED8BB58124}"/>
                    </a:ext>
                  </a:extLst>
                </p14:cNvPr>
                <p14:cNvContentPartPr/>
                <p14:nvPr/>
              </p14:nvContentPartPr>
              <p14:xfrm>
                <a:off x="7467430" y="5057714"/>
                <a:ext cx="125280" cy="94320"/>
              </p14:xfrm>
            </p:contentPart>
          </mc:Choice>
          <mc:Fallback xmlns="">
            <p:pic>
              <p:nvPicPr>
                <p:cNvPr id="258" name="Ink 257">
                  <a:extLst>
                    <a:ext uri="{FF2B5EF4-FFF2-40B4-BE49-F238E27FC236}">
                      <a16:creationId xmlns:a16="http://schemas.microsoft.com/office/drawing/2014/main" id="{04477199-9566-4DD6-BCD8-FBED8BB58124}"/>
                    </a:ext>
                  </a:extLst>
                </p:cNvPr>
                <p:cNvPicPr/>
                <p:nvPr/>
              </p:nvPicPr>
              <p:blipFill>
                <a:blip r:embed="rId409"/>
                <a:stretch>
                  <a:fillRect/>
                </a:stretch>
              </p:blipFill>
              <p:spPr>
                <a:xfrm>
                  <a:off x="7458790" y="5048714"/>
                  <a:ext cx="1429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9" name="Ink 258">
                  <a:extLst>
                    <a:ext uri="{FF2B5EF4-FFF2-40B4-BE49-F238E27FC236}">
                      <a16:creationId xmlns:a16="http://schemas.microsoft.com/office/drawing/2014/main" id="{D8BC7351-F3F0-4375-9EA6-DE0930BD8BDE}"/>
                    </a:ext>
                  </a:extLst>
                </p14:cNvPr>
                <p14:cNvContentPartPr/>
                <p14:nvPr/>
              </p14:nvContentPartPr>
              <p14:xfrm>
                <a:off x="7551310" y="4932074"/>
                <a:ext cx="190080" cy="362160"/>
              </p14:xfrm>
            </p:contentPart>
          </mc:Choice>
          <mc:Fallback xmlns="">
            <p:pic>
              <p:nvPicPr>
                <p:cNvPr id="259" name="Ink 258">
                  <a:extLst>
                    <a:ext uri="{FF2B5EF4-FFF2-40B4-BE49-F238E27FC236}">
                      <a16:creationId xmlns:a16="http://schemas.microsoft.com/office/drawing/2014/main" id="{D8BC7351-F3F0-4375-9EA6-DE0930BD8BDE}"/>
                    </a:ext>
                  </a:extLst>
                </p:cNvPr>
                <p:cNvPicPr/>
                <p:nvPr/>
              </p:nvPicPr>
              <p:blipFill>
                <a:blip r:embed="rId411"/>
                <a:stretch>
                  <a:fillRect/>
                </a:stretch>
              </p:blipFill>
              <p:spPr>
                <a:xfrm>
                  <a:off x="7542310" y="4923434"/>
                  <a:ext cx="2077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60" name="Ink 259">
                  <a:extLst>
                    <a:ext uri="{FF2B5EF4-FFF2-40B4-BE49-F238E27FC236}">
                      <a16:creationId xmlns:a16="http://schemas.microsoft.com/office/drawing/2014/main" id="{5F48CB8E-04B1-4B51-BD1A-DEE4FAF0ABFE}"/>
                    </a:ext>
                  </a:extLst>
                </p14:cNvPr>
                <p14:cNvContentPartPr/>
                <p14:nvPr/>
              </p14:nvContentPartPr>
              <p14:xfrm>
                <a:off x="7544470" y="5082554"/>
                <a:ext cx="194760" cy="36360"/>
              </p14:xfrm>
            </p:contentPart>
          </mc:Choice>
          <mc:Fallback xmlns="">
            <p:pic>
              <p:nvPicPr>
                <p:cNvPr id="260" name="Ink 259">
                  <a:extLst>
                    <a:ext uri="{FF2B5EF4-FFF2-40B4-BE49-F238E27FC236}">
                      <a16:creationId xmlns:a16="http://schemas.microsoft.com/office/drawing/2014/main" id="{5F48CB8E-04B1-4B51-BD1A-DEE4FAF0ABFE}"/>
                    </a:ext>
                  </a:extLst>
                </p:cNvPr>
                <p:cNvPicPr/>
                <p:nvPr/>
              </p:nvPicPr>
              <p:blipFill>
                <a:blip r:embed="rId413"/>
                <a:stretch>
                  <a:fillRect/>
                </a:stretch>
              </p:blipFill>
              <p:spPr>
                <a:xfrm>
                  <a:off x="7535470" y="5073914"/>
                  <a:ext cx="212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1" name="Ink 260">
                  <a:extLst>
                    <a:ext uri="{FF2B5EF4-FFF2-40B4-BE49-F238E27FC236}">
                      <a16:creationId xmlns:a16="http://schemas.microsoft.com/office/drawing/2014/main" id="{25EE719D-2955-4D90-ACCD-98E5EF49825A}"/>
                    </a:ext>
                  </a:extLst>
                </p14:cNvPr>
                <p14:cNvContentPartPr/>
                <p14:nvPr/>
              </p14:nvContentPartPr>
              <p14:xfrm>
                <a:off x="7759030" y="4972754"/>
                <a:ext cx="74160" cy="211680"/>
              </p14:xfrm>
            </p:contentPart>
          </mc:Choice>
          <mc:Fallback xmlns="">
            <p:pic>
              <p:nvPicPr>
                <p:cNvPr id="261" name="Ink 260">
                  <a:extLst>
                    <a:ext uri="{FF2B5EF4-FFF2-40B4-BE49-F238E27FC236}">
                      <a16:creationId xmlns:a16="http://schemas.microsoft.com/office/drawing/2014/main" id="{25EE719D-2955-4D90-ACCD-98E5EF49825A}"/>
                    </a:ext>
                  </a:extLst>
                </p:cNvPr>
                <p:cNvPicPr/>
                <p:nvPr/>
              </p:nvPicPr>
              <p:blipFill>
                <a:blip r:embed="rId415"/>
                <a:stretch>
                  <a:fillRect/>
                </a:stretch>
              </p:blipFill>
              <p:spPr>
                <a:xfrm>
                  <a:off x="7750390" y="4964114"/>
                  <a:ext cx="91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2" name="Ink 261">
                  <a:extLst>
                    <a:ext uri="{FF2B5EF4-FFF2-40B4-BE49-F238E27FC236}">
                      <a16:creationId xmlns:a16="http://schemas.microsoft.com/office/drawing/2014/main" id="{E3F54025-01D5-47FD-9455-8FFB5A144E43}"/>
                    </a:ext>
                  </a:extLst>
                </p14:cNvPr>
                <p14:cNvContentPartPr/>
                <p14:nvPr/>
              </p14:nvContentPartPr>
              <p14:xfrm>
                <a:off x="7697830" y="5040434"/>
                <a:ext cx="210960" cy="36720"/>
              </p14:xfrm>
            </p:contentPart>
          </mc:Choice>
          <mc:Fallback xmlns="">
            <p:pic>
              <p:nvPicPr>
                <p:cNvPr id="262" name="Ink 261">
                  <a:extLst>
                    <a:ext uri="{FF2B5EF4-FFF2-40B4-BE49-F238E27FC236}">
                      <a16:creationId xmlns:a16="http://schemas.microsoft.com/office/drawing/2014/main" id="{E3F54025-01D5-47FD-9455-8FFB5A144E43}"/>
                    </a:ext>
                  </a:extLst>
                </p:cNvPr>
                <p:cNvPicPr/>
                <p:nvPr/>
              </p:nvPicPr>
              <p:blipFill>
                <a:blip r:embed="rId417"/>
                <a:stretch>
                  <a:fillRect/>
                </a:stretch>
              </p:blipFill>
              <p:spPr>
                <a:xfrm>
                  <a:off x="7688830" y="5031794"/>
                  <a:ext cx="228600" cy="54360"/>
                </a:xfrm>
                <a:prstGeom prst="rect">
                  <a:avLst/>
                </a:prstGeom>
              </p:spPr>
            </p:pic>
          </mc:Fallback>
        </mc:AlternateContent>
      </p:grpSp>
      <p:grpSp>
        <p:nvGrpSpPr>
          <p:cNvPr id="293" name="Group 292">
            <a:extLst>
              <a:ext uri="{FF2B5EF4-FFF2-40B4-BE49-F238E27FC236}">
                <a16:creationId xmlns:a16="http://schemas.microsoft.com/office/drawing/2014/main" id="{D66B26A8-721B-423C-9983-75C8C5C13827}"/>
              </a:ext>
            </a:extLst>
          </p:cNvPr>
          <p:cNvGrpSpPr/>
          <p:nvPr/>
        </p:nvGrpSpPr>
        <p:grpSpPr>
          <a:xfrm>
            <a:off x="8233510" y="5002994"/>
            <a:ext cx="858240" cy="174600"/>
            <a:chOff x="8233510" y="5002994"/>
            <a:chExt cx="858240" cy="174600"/>
          </a:xfrm>
        </p:grpSpPr>
        <mc:AlternateContent xmlns:mc="http://schemas.openxmlformats.org/markup-compatibility/2006" xmlns:p14="http://schemas.microsoft.com/office/powerpoint/2010/main">
          <mc:Choice Requires="p14">
            <p:contentPart p14:bwMode="auto" r:id="rId418">
              <p14:nvContentPartPr>
                <p14:cNvPr id="263" name="Ink 262">
                  <a:extLst>
                    <a:ext uri="{FF2B5EF4-FFF2-40B4-BE49-F238E27FC236}">
                      <a16:creationId xmlns:a16="http://schemas.microsoft.com/office/drawing/2014/main" id="{682FE1C0-7CD5-4EA1-9ECD-C4377A34612E}"/>
                    </a:ext>
                  </a:extLst>
                </p14:cNvPr>
                <p14:cNvContentPartPr/>
                <p14:nvPr/>
              </p14:nvContentPartPr>
              <p14:xfrm>
                <a:off x="8233510" y="5035754"/>
                <a:ext cx="143280" cy="122400"/>
              </p14:xfrm>
            </p:contentPart>
          </mc:Choice>
          <mc:Fallback xmlns="">
            <p:pic>
              <p:nvPicPr>
                <p:cNvPr id="263" name="Ink 262">
                  <a:extLst>
                    <a:ext uri="{FF2B5EF4-FFF2-40B4-BE49-F238E27FC236}">
                      <a16:creationId xmlns:a16="http://schemas.microsoft.com/office/drawing/2014/main" id="{682FE1C0-7CD5-4EA1-9ECD-C4377A34612E}"/>
                    </a:ext>
                  </a:extLst>
                </p:cNvPr>
                <p:cNvPicPr/>
                <p:nvPr/>
              </p:nvPicPr>
              <p:blipFill>
                <a:blip r:embed="rId419"/>
                <a:stretch>
                  <a:fillRect/>
                </a:stretch>
              </p:blipFill>
              <p:spPr>
                <a:xfrm>
                  <a:off x="8224870" y="5026754"/>
                  <a:ext cx="160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4" name="Ink 263">
                  <a:extLst>
                    <a:ext uri="{FF2B5EF4-FFF2-40B4-BE49-F238E27FC236}">
                      <a16:creationId xmlns:a16="http://schemas.microsoft.com/office/drawing/2014/main" id="{46487DB4-4FB8-4C63-9C12-4F005F0DE03A}"/>
                    </a:ext>
                  </a:extLst>
                </p14:cNvPr>
                <p14:cNvContentPartPr/>
                <p14:nvPr/>
              </p14:nvContentPartPr>
              <p14:xfrm>
                <a:off x="8348350" y="5056634"/>
                <a:ext cx="136080" cy="103680"/>
              </p14:xfrm>
            </p:contentPart>
          </mc:Choice>
          <mc:Fallback xmlns="">
            <p:pic>
              <p:nvPicPr>
                <p:cNvPr id="264" name="Ink 263">
                  <a:extLst>
                    <a:ext uri="{FF2B5EF4-FFF2-40B4-BE49-F238E27FC236}">
                      <a16:creationId xmlns:a16="http://schemas.microsoft.com/office/drawing/2014/main" id="{46487DB4-4FB8-4C63-9C12-4F005F0DE03A}"/>
                    </a:ext>
                  </a:extLst>
                </p:cNvPr>
                <p:cNvPicPr/>
                <p:nvPr/>
              </p:nvPicPr>
              <p:blipFill>
                <a:blip r:embed="rId421"/>
                <a:stretch>
                  <a:fillRect/>
                </a:stretch>
              </p:blipFill>
              <p:spPr>
                <a:xfrm>
                  <a:off x="8339350" y="5047994"/>
                  <a:ext cx="153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5" name="Ink 264">
                  <a:extLst>
                    <a:ext uri="{FF2B5EF4-FFF2-40B4-BE49-F238E27FC236}">
                      <a16:creationId xmlns:a16="http://schemas.microsoft.com/office/drawing/2014/main" id="{6130D7F3-601A-4E38-9B39-C18CDC117EC0}"/>
                    </a:ext>
                  </a:extLst>
                </p14:cNvPr>
                <p14:cNvContentPartPr/>
                <p14:nvPr/>
              </p14:nvContentPartPr>
              <p14:xfrm>
                <a:off x="8503150" y="5002994"/>
                <a:ext cx="98640" cy="147960"/>
              </p14:xfrm>
            </p:contentPart>
          </mc:Choice>
          <mc:Fallback xmlns="">
            <p:pic>
              <p:nvPicPr>
                <p:cNvPr id="265" name="Ink 264">
                  <a:extLst>
                    <a:ext uri="{FF2B5EF4-FFF2-40B4-BE49-F238E27FC236}">
                      <a16:creationId xmlns:a16="http://schemas.microsoft.com/office/drawing/2014/main" id="{6130D7F3-601A-4E38-9B39-C18CDC117EC0}"/>
                    </a:ext>
                  </a:extLst>
                </p:cNvPr>
                <p:cNvPicPr/>
                <p:nvPr/>
              </p:nvPicPr>
              <p:blipFill>
                <a:blip r:embed="rId423"/>
                <a:stretch>
                  <a:fillRect/>
                </a:stretch>
              </p:blipFill>
              <p:spPr>
                <a:xfrm>
                  <a:off x="8494150" y="4994354"/>
                  <a:ext cx="1162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6" name="Ink 265">
                  <a:extLst>
                    <a:ext uri="{FF2B5EF4-FFF2-40B4-BE49-F238E27FC236}">
                      <a16:creationId xmlns:a16="http://schemas.microsoft.com/office/drawing/2014/main" id="{BEB686FB-A499-416B-8410-9876C238797F}"/>
                    </a:ext>
                  </a:extLst>
                </p14:cNvPr>
                <p14:cNvContentPartPr/>
                <p14:nvPr/>
              </p14:nvContentPartPr>
              <p14:xfrm>
                <a:off x="8621590" y="5055554"/>
                <a:ext cx="128160" cy="122040"/>
              </p14:xfrm>
            </p:contentPart>
          </mc:Choice>
          <mc:Fallback xmlns="">
            <p:pic>
              <p:nvPicPr>
                <p:cNvPr id="266" name="Ink 265">
                  <a:extLst>
                    <a:ext uri="{FF2B5EF4-FFF2-40B4-BE49-F238E27FC236}">
                      <a16:creationId xmlns:a16="http://schemas.microsoft.com/office/drawing/2014/main" id="{BEB686FB-A499-416B-8410-9876C238797F}"/>
                    </a:ext>
                  </a:extLst>
                </p:cNvPr>
                <p:cNvPicPr/>
                <p:nvPr/>
              </p:nvPicPr>
              <p:blipFill>
                <a:blip r:embed="rId425"/>
                <a:stretch>
                  <a:fillRect/>
                </a:stretch>
              </p:blipFill>
              <p:spPr>
                <a:xfrm>
                  <a:off x="8612950" y="5046914"/>
                  <a:ext cx="145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3" name="Ink 272">
                  <a:extLst>
                    <a:ext uri="{FF2B5EF4-FFF2-40B4-BE49-F238E27FC236}">
                      <a16:creationId xmlns:a16="http://schemas.microsoft.com/office/drawing/2014/main" id="{E3A1B215-560B-4295-A7B5-3BE7963A8D57}"/>
                    </a:ext>
                  </a:extLst>
                </p14:cNvPr>
                <p14:cNvContentPartPr/>
                <p14:nvPr/>
              </p14:nvContentPartPr>
              <p14:xfrm>
                <a:off x="8798350" y="5068154"/>
                <a:ext cx="158760" cy="96840"/>
              </p14:xfrm>
            </p:contentPart>
          </mc:Choice>
          <mc:Fallback xmlns="">
            <p:pic>
              <p:nvPicPr>
                <p:cNvPr id="273" name="Ink 272">
                  <a:extLst>
                    <a:ext uri="{FF2B5EF4-FFF2-40B4-BE49-F238E27FC236}">
                      <a16:creationId xmlns:a16="http://schemas.microsoft.com/office/drawing/2014/main" id="{E3A1B215-560B-4295-A7B5-3BE7963A8D57}"/>
                    </a:ext>
                  </a:extLst>
                </p:cNvPr>
                <p:cNvPicPr/>
                <p:nvPr/>
              </p:nvPicPr>
              <p:blipFill>
                <a:blip r:embed="rId427"/>
                <a:stretch>
                  <a:fillRect/>
                </a:stretch>
              </p:blipFill>
              <p:spPr>
                <a:xfrm>
                  <a:off x="8789350" y="5059154"/>
                  <a:ext cx="176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4" name="Ink 273">
                  <a:extLst>
                    <a:ext uri="{FF2B5EF4-FFF2-40B4-BE49-F238E27FC236}">
                      <a16:creationId xmlns:a16="http://schemas.microsoft.com/office/drawing/2014/main" id="{F3BA75FE-B5A3-4E15-8FC4-11EF0461102A}"/>
                    </a:ext>
                  </a:extLst>
                </p14:cNvPr>
                <p14:cNvContentPartPr/>
                <p14:nvPr/>
              </p14:nvContentPartPr>
              <p14:xfrm>
                <a:off x="8969350" y="5011634"/>
                <a:ext cx="122400" cy="144000"/>
              </p14:xfrm>
            </p:contentPart>
          </mc:Choice>
          <mc:Fallback xmlns="">
            <p:pic>
              <p:nvPicPr>
                <p:cNvPr id="274" name="Ink 273">
                  <a:extLst>
                    <a:ext uri="{FF2B5EF4-FFF2-40B4-BE49-F238E27FC236}">
                      <a16:creationId xmlns:a16="http://schemas.microsoft.com/office/drawing/2014/main" id="{F3BA75FE-B5A3-4E15-8FC4-11EF0461102A}"/>
                    </a:ext>
                  </a:extLst>
                </p:cNvPr>
                <p:cNvPicPr/>
                <p:nvPr/>
              </p:nvPicPr>
              <p:blipFill>
                <a:blip r:embed="rId429"/>
                <a:stretch>
                  <a:fillRect/>
                </a:stretch>
              </p:blipFill>
              <p:spPr>
                <a:xfrm>
                  <a:off x="8960350" y="5002994"/>
                  <a:ext cx="140040" cy="161640"/>
                </a:xfrm>
                <a:prstGeom prst="rect">
                  <a:avLst/>
                </a:prstGeom>
              </p:spPr>
            </p:pic>
          </mc:Fallback>
        </mc:AlternateContent>
      </p:grpSp>
      <p:grpSp>
        <p:nvGrpSpPr>
          <p:cNvPr id="292" name="Group 291">
            <a:extLst>
              <a:ext uri="{FF2B5EF4-FFF2-40B4-BE49-F238E27FC236}">
                <a16:creationId xmlns:a16="http://schemas.microsoft.com/office/drawing/2014/main" id="{CDB40656-7364-46CE-8EC2-58027A52C318}"/>
              </a:ext>
            </a:extLst>
          </p:cNvPr>
          <p:cNvGrpSpPr/>
          <p:nvPr/>
        </p:nvGrpSpPr>
        <p:grpSpPr>
          <a:xfrm>
            <a:off x="9371110" y="4887794"/>
            <a:ext cx="264600" cy="413280"/>
            <a:chOff x="9371110" y="4887794"/>
            <a:chExt cx="264600" cy="413280"/>
          </a:xfrm>
        </p:grpSpPr>
        <mc:AlternateContent xmlns:mc="http://schemas.openxmlformats.org/markup-compatibility/2006" xmlns:p14="http://schemas.microsoft.com/office/powerpoint/2010/main">
          <mc:Choice Requires="p14">
            <p:contentPart p14:bwMode="auto" r:id="rId430">
              <p14:nvContentPartPr>
                <p14:cNvPr id="275" name="Ink 274">
                  <a:extLst>
                    <a:ext uri="{FF2B5EF4-FFF2-40B4-BE49-F238E27FC236}">
                      <a16:creationId xmlns:a16="http://schemas.microsoft.com/office/drawing/2014/main" id="{27B36120-D0DD-4C5B-A7ED-C623221CF879}"/>
                    </a:ext>
                  </a:extLst>
                </p14:cNvPr>
                <p14:cNvContentPartPr/>
                <p14:nvPr/>
              </p14:nvContentPartPr>
              <p14:xfrm>
                <a:off x="9371110" y="5045474"/>
                <a:ext cx="131760" cy="101520"/>
              </p14:xfrm>
            </p:contentPart>
          </mc:Choice>
          <mc:Fallback xmlns="">
            <p:pic>
              <p:nvPicPr>
                <p:cNvPr id="275" name="Ink 274">
                  <a:extLst>
                    <a:ext uri="{FF2B5EF4-FFF2-40B4-BE49-F238E27FC236}">
                      <a16:creationId xmlns:a16="http://schemas.microsoft.com/office/drawing/2014/main" id="{27B36120-D0DD-4C5B-A7ED-C623221CF879}"/>
                    </a:ext>
                  </a:extLst>
                </p:cNvPr>
                <p:cNvPicPr/>
                <p:nvPr/>
              </p:nvPicPr>
              <p:blipFill>
                <a:blip r:embed="rId431"/>
                <a:stretch>
                  <a:fillRect/>
                </a:stretch>
              </p:blipFill>
              <p:spPr>
                <a:xfrm>
                  <a:off x="9362110" y="5036474"/>
                  <a:ext cx="149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6" name="Ink 275">
                  <a:extLst>
                    <a:ext uri="{FF2B5EF4-FFF2-40B4-BE49-F238E27FC236}">
                      <a16:creationId xmlns:a16="http://schemas.microsoft.com/office/drawing/2014/main" id="{C3C0578F-B8FA-4A07-90E8-554E4299A623}"/>
                    </a:ext>
                  </a:extLst>
                </p14:cNvPr>
                <p14:cNvContentPartPr/>
                <p14:nvPr/>
              </p14:nvContentPartPr>
              <p14:xfrm>
                <a:off x="9418990" y="4887794"/>
                <a:ext cx="216720" cy="413280"/>
              </p14:xfrm>
            </p:contentPart>
          </mc:Choice>
          <mc:Fallback xmlns="">
            <p:pic>
              <p:nvPicPr>
                <p:cNvPr id="276" name="Ink 275">
                  <a:extLst>
                    <a:ext uri="{FF2B5EF4-FFF2-40B4-BE49-F238E27FC236}">
                      <a16:creationId xmlns:a16="http://schemas.microsoft.com/office/drawing/2014/main" id="{C3C0578F-B8FA-4A07-90E8-554E4299A623}"/>
                    </a:ext>
                  </a:extLst>
                </p:cNvPr>
                <p:cNvPicPr/>
                <p:nvPr/>
              </p:nvPicPr>
              <p:blipFill>
                <a:blip r:embed="rId433"/>
                <a:stretch>
                  <a:fillRect/>
                </a:stretch>
              </p:blipFill>
              <p:spPr>
                <a:xfrm>
                  <a:off x="9409990" y="4878794"/>
                  <a:ext cx="23436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7" name="Ink 276">
                  <a:extLst>
                    <a:ext uri="{FF2B5EF4-FFF2-40B4-BE49-F238E27FC236}">
                      <a16:creationId xmlns:a16="http://schemas.microsoft.com/office/drawing/2014/main" id="{44426AFA-535A-4541-9884-3489D91E3AFA}"/>
                    </a:ext>
                  </a:extLst>
                </p14:cNvPr>
                <p14:cNvContentPartPr/>
                <p14:nvPr/>
              </p14:nvContentPartPr>
              <p14:xfrm>
                <a:off x="9471910" y="5055194"/>
                <a:ext cx="157680" cy="43560"/>
              </p14:xfrm>
            </p:contentPart>
          </mc:Choice>
          <mc:Fallback xmlns="">
            <p:pic>
              <p:nvPicPr>
                <p:cNvPr id="277" name="Ink 276">
                  <a:extLst>
                    <a:ext uri="{FF2B5EF4-FFF2-40B4-BE49-F238E27FC236}">
                      <a16:creationId xmlns:a16="http://schemas.microsoft.com/office/drawing/2014/main" id="{44426AFA-535A-4541-9884-3489D91E3AFA}"/>
                    </a:ext>
                  </a:extLst>
                </p:cNvPr>
                <p:cNvPicPr/>
                <p:nvPr/>
              </p:nvPicPr>
              <p:blipFill>
                <a:blip r:embed="rId435"/>
                <a:stretch>
                  <a:fillRect/>
                </a:stretch>
              </p:blipFill>
              <p:spPr>
                <a:xfrm>
                  <a:off x="9463270" y="5046554"/>
                  <a:ext cx="175320" cy="61200"/>
                </a:xfrm>
                <a:prstGeom prst="rect">
                  <a:avLst/>
                </a:prstGeom>
              </p:spPr>
            </p:pic>
          </mc:Fallback>
        </mc:AlternateContent>
      </p:grpSp>
      <p:grpSp>
        <p:nvGrpSpPr>
          <p:cNvPr id="291" name="Group 290">
            <a:extLst>
              <a:ext uri="{FF2B5EF4-FFF2-40B4-BE49-F238E27FC236}">
                <a16:creationId xmlns:a16="http://schemas.microsoft.com/office/drawing/2014/main" id="{14FCF885-2120-4A94-955C-A7BE1C715138}"/>
              </a:ext>
            </a:extLst>
          </p:cNvPr>
          <p:cNvGrpSpPr/>
          <p:nvPr/>
        </p:nvGrpSpPr>
        <p:grpSpPr>
          <a:xfrm>
            <a:off x="9926590" y="4877714"/>
            <a:ext cx="520200" cy="262440"/>
            <a:chOff x="9926590" y="4877714"/>
            <a:chExt cx="520200" cy="262440"/>
          </a:xfrm>
        </p:grpSpPr>
        <mc:AlternateContent xmlns:mc="http://schemas.openxmlformats.org/markup-compatibility/2006" xmlns:p14="http://schemas.microsoft.com/office/powerpoint/2010/main">
          <mc:Choice Requires="p14">
            <p:contentPart p14:bwMode="auto" r:id="rId436">
              <p14:nvContentPartPr>
                <p14:cNvPr id="278" name="Ink 277">
                  <a:extLst>
                    <a:ext uri="{FF2B5EF4-FFF2-40B4-BE49-F238E27FC236}">
                      <a16:creationId xmlns:a16="http://schemas.microsoft.com/office/drawing/2014/main" id="{8E5446C9-62E0-422C-AF9B-67EA60B3E078}"/>
                    </a:ext>
                  </a:extLst>
                </p14:cNvPr>
                <p14:cNvContentPartPr/>
                <p14:nvPr/>
              </p14:nvContentPartPr>
              <p14:xfrm>
                <a:off x="10040710" y="4877714"/>
                <a:ext cx="97560" cy="262440"/>
              </p14:xfrm>
            </p:contentPart>
          </mc:Choice>
          <mc:Fallback xmlns="">
            <p:pic>
              <p:nvPicPr>
                <p:cNvPr id="278" name="Ink 277">
                  <a:extLst>
                    <a:ext uri="{FF2B5EF4-FFF2-40B4-BE49-F238E27FC236}">
                      <a16:creationId xmlns:a16="http://schemas.microsoft.com/office/drawing/2014/main" id="{8E5446C9-62E0-422C-AF9B-67EA60B3E078}"/>
                    </a:ext>
                  </a:extLst>
                </p:cNvPr>
                <p:cNvPicPr/>
                <p:nvPr/>
              </p:nvPicPr>
              <p:blipFill>
                <a:blip r:embed="rId437"/>
                <a:stretch>
                  <a:fillRect/>
                </a:stretch>
              </p:blipFill>
              <p:spPr>
                <a:xfrm>
                  <a:off x="10031710" y="4868714"/>
                  <a:ext cx="1152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9" name="Ink 278">
                  <a:extLst>
                    <a:ext uri="{FF2B5EF4-FFF2-40B4-BE49-F238E27FC236}">
                      <a16:creationId xmlns:a16="http://schemas.microsoft.com/office/drawing/2014/main" id="{284DA482-472C-4EF6-A6EC-B05C64FB1882}"/>
                    </a:ext>
                  </a:extLst>
                </p14:cNvPr>
                <p14:cNvContentPartPr/>
                <p14:nvPr/>
              </p14:nvContentPartPr>
              <p14:xfrm>
                <a:off x="9926590" y="4961954"/>
                <a:ext cx="233640" cy="58320"/>
              </p14:xfrm>
            </p:contentPart>
          </mc:Choice>
          <mc:Fallback xmlns="">
            <p:pic>
              <p:nvPicPr>
                <p:cNvPr id="279" name="Ink 278">
                  <a:extLst>
                    <a:ext uri="{FF2B5EF4-FFF2-40B4-BE49-F238E27FC236}">
                      <a16:creationId xmlns:a16="http://schemas.microsoft.com/office/drawing/2014/main" id="{284DA482-472C-4EF6-A6EC-B05C64FB1882}"/>
                    </a:ext>
                  </a:extLst>
                </p:cNvPr>
                <p:cNvPicPr/>
                <p:nvPr/>
              </p:nvPicPr>
              <p:blipFill>
                <a:blip r:embed="rId439"/>
                <a:stretch>
                  <a:fillRect/>
                </a:stretch>
              </p:blipFill>
              <p:spPr>
                <a:xfrm>
                  <a:off x="9917950" y="4952954"/>
                  <a:ext cx="2512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0" name="Ink 279">
                  <a:extLst>
                    <a:ext uri="{FF2B5EF4-FFF2-40B4-BE49-F238E27FC236}">
                      <a16:creationId xmlns:a16="http://schemas.microsoft.com/office/drawing/2014/main" id="{9B0D1FFB-7D32-454F-AE31-7B79D7CCBD97}"/>
                    </a:ext>
                  </a:extLst>
                </p14:cNvPr>
                <p14:cNvContentPartPr/>
                <p14:nvPr/>
              </p14:nvContentPartPr>
              <p14:xfrm>
                <a:off x="10131070" y="4885634"/>
                <a:ext cx="132840" cy="223560"/>
              </p14:xfrm>
            </p:contentPart>
          </mc:Choice>
          <mc:Fallback xmlns="">
            <p:pic>
              <p:nvPicPr>
                <p:cNvPr id="280" name="Ink 279">
                  <a:extLst>
                    <a:ext uri="{FF2B5EF4-FFF2-40B4-BE49-F238E27FC236}">
                      <a16:creationId xmlns:a16="http://schemas.microsoft.com/office/drawing/2014/main" id="{9B0D1FFB-7D32-454F-AE31-7B79D7CCBD97}"/>
                    </a:ext>
                  </a:extLst>
                </p:cNvPr>
                <p:cNvPicPr/>
                <p:nvPr/>
              </p:nvPicPr>
              <p:blipFill>
                <a:blip r:embed="rId441"/>
                <a:stretch>
                  <a:fillRect/>
                </a:stretch>
              </p:blipFill>
              <p:spPr>
                <a:xfrm>
                  <a:off x="10122070" y="4876634"/>
                  <a:ext cx="150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1" name="Ink 280">
                  <a:extLst>
                    <a:ext uri="{FF2B5EF4-FFF2-40B4-BE49-F238E27FC236}">
                      <a16:creationId xmlns:a16="http://schemas.microsoft.com/office/drawing/2014/main" id="{E6BB7806-FF76-4C93-A95E-79F6266BC617}"/>
                    </a:ext>
                  </a:extLst>
                </p14:cNvPr>
                <p14:cNvContentPartPr/>
                <p14:nvPr/>
              </p14:nvContentPartPr>
              <p14:xfrm>
                <a:off x="10299190" y="5026754"/>
                <a:ext cx="147600" cy="109080"/>
              </p14:xfrm>
            </p:contentPart>
          </mc:Choice>
          <mc:Fallback xmlns="">
            <p:pic>
              <p:nvPicPr>
                <p:cNvPr id="281" name="Ink 280">
                  <a:extLst>
                    <a:ext uri="{FF2B5EF4-FFF2-40B4-BE49-F238E27FC236}">
                      <a16:creationId xmlns:a16="http://schemas.microsoft.com/office/drawing/2014/main" id="{E6BB7806-FF76-4C93-A95E-79F6266BC617}"/>
                    </a:ext>
                  </a:extLst>
                </p:cNvPr>
                <p:cNvPicPr/>
                <p:nvPr/>
              </p:nvPicPr>
              <p:blipFill>
                <a:blip r:embed="rId443"/>
                <a:stretch>
                  <a:fillRect/>
                </a:stretch>
              </p:blipFill>
              <p:spPr>
                <a:xfrm>
                  <a:off x="10290190" y="5018114"/>
                  <a:ext cx="165240" cy="126720"/>
                </a:xfrm>
                <a:prstGeom prst="rect">
                  <a:avLst/>
                </a:prstGeom>
              </p:spPr>
            </p:pic>
          </mc:Fallback>
        </mc:AlternateContent>
      </p:grpSp>
      <p:grpSp>
        <p:nvGrpSpPr>
          <p:cNvPr id="290" name="Group 289">
            <a:extLst>
              <a:ext uri="{FF2B5EF4-FFF2-40B4-BE49-F238E27FC236}">
                <a16:creationId xmlns:a16="http://schemas.microsoft.com/office/drawing/2014/main" id="{26A9CF03-489A-493A-B2BB-FAF4276B2FA5}"/>
              </a:ext>
            </a:extLst>
          </p:cNvPr>
          <p:cNvGrpSpPr/>
          <p:nvPr/>
        </p:nvGrpSpPr>
        <p:grpSpPr>
          <a:xfrm>
            <a:off x="10839550" y="4875554"/>
            <a:ext cx="860760" cy="425880"/>
            <a:chOff x="10839550" y="4875554"/>
            <a:chExt cx="860760" cy="425880"/>
          </a:xfrm>
        </p:grpSpPr>
        <mc:AlternateContent xmlns:mc="http://schemas.openxmlformats.org/markup-compatibility/2006" xmlns:p14="http://schemas.microsoft.com/office/powerpoint/2010/main">
          <mc:Choice Requires="p14">
            <p:contentPart p14:bwMode="auto" r:id="rId444">
              <p14:nvContentPartPr>
                <p14:cNvPr id="282" name="Ink 281">
                  <a:extLst>
                    <a:ext uri="{FF2B5EF4-FFF2-40B4-BE49-F238E27FC236}">
                      <a16:creationId xmlns:a16="http://schemas.microsoft.com/office/drawing/2014/main" id="{0254A14A-E3C9-40D1-A7CA-CE2E8DA0E7BE}"/>
                    </a:ext>
                  </a:extLst>
                </p14:cNvPr>
                <p14:cNvContentPartPr/>
                <p14:nvPr/>
              </p14:nvContentPartPr>
              <p14:xfrm>
                <a:off x="10839550" y="4951154"/>
                <a:ext cx="130680" cy="168840"/>
              </p14:xfrm>
            </p:contentPart>
          </mc:Choice>
          <mc:Fallback xmlns="">
            <p:pic>
              <p:nvPicPr>
                <p:cNvPr id="282" name="Ink 281">
                  <a:extLst>
                    <a:ext uri="{FF2B5EF4-FFF2-40B4-BE49-F238E27FC236}">
                      <a16:creationId xmlns:a16="http://schemas.microsoft.com/office/drawing/2014/main" id="{0254A14A-E3C9-40D1-A7CA-CE2E8DA0E7BE}"/>
                    </a:ext>
                  </a:extLst>
                </p:cNvPr>
                <p:cNvPicPr/>
                <p:nvPr/>
              </p:nvPicPr>
              <p:blipFill>
                <a:blip r:embed="rId445"/>
                <a:stretch>
                  <a:fillRect/>
                </a:stretch>
              </p:blipFill>
              <p:spPr>
                <a:xfrm>
                  <a:off x="10830910" y="4942514"/>
                  <a:ext cx="1483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3" name="Ink 282">
                  <a:extLst>
                    <a:ext uri="{FF2B5EF4-FFF2-40B4-BE49-F238E27FC236}">
                      <a16:creationId xmlns:a16="http://schemas.microsoft.com/office/drawing/2014/main" id="{74530BF4-32C1-4B4B-AED1-8FFB8910D1BB}"/>
                    </a:ext>
                  </a:extLst>
                </p14:cNvPr>
                <p14:cNvContentPartPr/>
                <p14:nvPr/>
              </p14:nvContentPartPr>
              <p14:xfrm>
                <a:off x="10961950" y="5029634"/>
                <a:ext cx="147960" cy="89280"/>
              </p14:xfrm>
            </p:contentPart>
          </mc:Choice>
          <mc:Fallback xmlns="">
            <p:pic>
              <p:nvPicPr>
                <p:cNvPr id="283" name="Ink 282">
                  <a:extLst>
                    <a:ext uri="{FF2B5EF4-FFF2-40B4-BE49-F238E27FC236}">
                      <a16:creationId xmlns:a16="http://schemas.microsoft.com/office/drawing/2014/main" id="{74530BF4-32C1-4B4B-AED1-8FFB8910D1BB}"/>
                    </a:ext>
                  </a:extLst>
                </p:cNvPr>
                <p:cNvPicPr/>
                <p:nvPr/>
              </p:nvPicPr>
              <p:blipFill>
                <a:blip r:embed="rId447"/>
                <a:stretch>
                  <a:fillRect/>
                </a:stretch>
              </p:blipFill>
              <p:spPr>
                <a:xfrm>
                  <a:off x="10953310" y="5020994"/>
                  <a:ext cx="1656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4" name="Ink 283">
                  <a:extLst>
                    <a:ext uri="{FF2B5EF4-FFF2-40B4-BE49-F238E27FC236}">
                      <a16:creationId xmlns:a16="http://schemas.microsoft.com/office/drawing/2014/main" id="{91B3D44B-760D-4E74-BC53-7FDB097F6D8C}"/>
                    </a:ext>
                  </a:extLst>
                </p14:cNvPr>
                <p14:cNvContentPartPr/>
                <p14:nvPr/>
              </p14:nvContentPartPr>
              <p14:xfrm>
                <a:off x="11101270" y="4956194"/>
                <a:ext cx="93960" cy="154440"/>
              </p14:xfrm>
            </p:contentPart>
          </mc:Choice>
          <mc:Fallback xmlns="">
            <p:pic>
              <p:nvPicPr>
                <p:cNvPr id="284" name="Ink 283">
                  <a:extLst>
                    <a:ext uri="{FF2B5EF4-FFF2-40B4-BE49-F238E27FC236}">
                      <a16:creationId xmlns:a16="http://schemas.microsoft.com/office/drawing/2014/main" id="{91B3D44B-760D-4E74-BC53-7FDB097F6D8C}"/>
                    </a:ext>
                  </a:extLst>
                </p:cNvPr>
                <p:cNvPicPr/>
                <p:nvPr/>
              </p:nvPicPr>
              <p:blipFill>
                <a:blip r:embed="rId449"/>
                <a:stretch>
                  <a:fillRect/>
                </a:stretch>
              </p:blipFill>
              <p:spPr>
                <a:xfrm>
                  <a:off x="11092630" y="4947194"/>
                  <a:ext cx="111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5" name="Ink 284">
                  <a:extLst>
                    <a:ext uri="{FF2B5EF4-FFF2-40B4-BE49-F238E27FC236}">
                      <a16:creationId xmlns:a16="http://schemas.microsoft.com/office/drawing/2014/main" id="{45C91820-7CCB-4FBF-8451-E861859369A0}"/>
                    </a:ext>
                  </a:extLst>
                </p14:cNvPr>
                <p14:cNvContentPartPr/>
                <p14:nvPr/>
              </p14:nvContentPartPr>
              <p14:xfrm>
                <a:off x="11153110" y="4875554"/>
                <a:ext cx="179280" cy="425880"/>
              </p14:xfrm>
            </p:contentPart>
          </mc:Choice>
          <mc:Fallback xmlns="">
            <p:pic>
              <p:nvPicPr>
                <p:cNvPr id="285" name="Ink 284">
                  <a:extLst>
                    <a:ext uri="{FF2B5EF4-FFF2-40B4-BE49-F238E27FC236}">
                      <a16:creationId xmlns:a16="http://schemas.microsoft.com/office/drawing/2014/main" id="{45C91820-7CCB-4FBF-8451-E861859369A0}"/>
                    </a:ext>
                  </a:extLst>
                </p:cNvPr>
                <p:cNvPicPr/>
                <p:nvPr/>
              </p:nvPicPr>
              <p:blipFill>
                <a:blip r:embed="rId451"/>
                <a:stretch>
                  <a:fillRect/>
                </a:stretch>
              </p:blipFill>
              <p:spPr>
                <a:xfrm>
                  <a:off x="11144470" y="4866914"/>
                  <a:ext cx="19692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6" name="Ink 285">
                  <a:extLst>
                    <a:ext uri="{FF2B5EF4-FFF2-40B4-BE49-F238E27FC236}">
                      <a16:creationId xmlns:a16="http://schemas.microsoft.com/office/drawing/2014/main" id="{7246FEF0-30C7-4A9F-9FB3-6214E9CE5B7A}"/>
                    </a:ext>
                  </a:extLst>
                </p14:cNvPr>
                <p14:cNvContentPartPr/>
                <p14:nvPr/>
              </p14:nvContentPartPr>
              <p14:xfrm>
                <a:off x="11190550" y="4979234"/>
                <a:ext cx="213840" cy="79920"/>
              </p14:xfrm>
            </p:contentPart>
          </mc:Choice>
          <mc:Fallback xmlns="">
            <p:pic>
              <p:nvPicPr>
                <p:cNvPr id="286" name="Ink 285">
                  <a:extLst>
                    <a:ext uri="{FF2B5EF4-FFF2-40B4-BE49-F238E27FC236}">
                      <a16:creationId xmlns:a16="http://schemas.microsoft.com/office/drawing/2014/main" id="{7246FEF0-30C7-4A9F-9FB3-6214E9CE5B7A}"/>
                    </a:ext>
                  </a:extLst>
                </p:cNvPr>
                <p:cNvPicPr/>
                <p:nvPr/>
              </p:nvPicPr>
              <p:blipFill>
                <a:blip r:embed="rId453"/>
                <a:stretch>
                  <a:fillRect/>
                </a:stretch>
              </p:blipFill>
              <p:spPr>
                <a:xfrm>
                  <a:off x="11181550" y="4970594"/>
                  <a:ext cx="2314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7" name="Ink 286">
                  <a:extLst>
                    <a:ext uri="{FF2B5EF4-FFF2-40B4-BE49-F238E27FC236}">
                      <a16:creationId xmlns:a16="http://schemas.microsoft.com/office/drawing/2014/main" id="{E0573517-32B6-428B-A059-7B9623DB1E9B}"/>
                    </a:ext>
                  </a:extLst>
                </p14:cNvPr>
                <p14:cNvContentPartPr/>
                <p14:nvPr/>
              </p14:nvContentPartPr>
              <p14:xfrm>
                <a:off x="11308270" y="5046194"/>
                <a:ext cx="124920" cy="94680"/>
              </p14:xfrm>
            </p:contentPart>
          </mc:Choice>
          <mc:Fallback xmlns="">
            <p:pic>
              <p:nvPicPr>
                <p:cNvPr id="287" name="Ink 286">
                  <a:extLst>
                    <a:ext uri="{FF2B5EF4-FFF2-40B4-BE49-F238E27FC236}">
                      <a16:creationId xmlns:a16="http://schemas.microsoft.com/office/drawing/2014/main" id="{E0573517-32B6-428B-A059-7B9623DB1E9B}"/>
                    </a:ext>
                  </a:extLst>
                </p:cNvPr>
                <p:cNvPicPr/>
                <p:nvPr/>
              </p:nvPicPr>
              <p:blipFill>
                <a:blip r:embed="rId455"/>
                <a:stretch>
                  <a:fillRect/>
                </a:stretch>
              </p:blipFill>
              <p:spPr>
                <a:xfrm>
                  <a:off x="11299630" y="5037554"/>
                  <a:ext cx="1425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8" name="Ink 287">
                  <a:extLst>
                    <a:ext uri="{FF2B5EF4-FFF2-40B4-BE49-F238E27FC236}">
                      <a16:creationId xmlns:a16="http://schemas.microsoft.com/office/drawing/2014/main" id="{52647CE3-5557-417C-8C2E-573F199BB271}"/>
                    </a:ext>
                  </a:extLst>
                </p14:cNvPr>
                <p14:cNvContentPartPr/>
                <p14:nvPr/>
              </p14:nvContentPartPr>
              <p14:xfrm>
                <a:off x="11427790" y="5051594"/>
                <a:ext cx="134280" cy="95760"/>
              </p14:xfrm>
            </p:contentPart>
          </mc:Choice>
          <mc:Fallback xmlns="">
            <p:pic>
              <p:nvPicPr>
                <p:cNvPr id="288" name="Ink 287">
                  <a:extLst>
                    <a:ext uri="{FF2B5EF4-FFF2-40B4-BE49-F238E27FC236}">
                      <a16:creationId xmlns:a16="http://schemas.microsoft.com/office/drawing/2014/main" id="{52647CE3-5557-417C-8C2E-573F199BB271}"/>
                    </a:ext>
                  </a:extLst>
                </p:cNvPr>
                <p:cNvPicPr/>
                <p:nvPr/>
              </p:nvPicPr>
              <p:blipFill>
                <a:blip r:embed="rId457"/>
                <a:stretch>
                  <a:fillRect/>
                </a:stretch>
              </p:blipFill>
              <p:spPr>
                <a:xfrm>
                  <a:off x="11418790" y="5042594"/>
                  <a:ext cx="151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9" name="Ink 288">
                  <a:extLst>
                    <a:ext uri="{FF2B5EF4-FFF2-40B4-BE49-F238E27FC236}">
                      <a16:creationId xmlns:a16="http://schemas.microsoft.com/office/drawing/2014/main" id="{4FA1B60A-FA8B-4569-BD7B-26D1AEC07027}"/>
                    </a:ext>
                  </a:extLst>
                </p14:cNvPr>
                <p14:cNvContentPartPr/>
                <p14:nvPr/>
              </p14:nvContentPartPr>
              <p14:xfrm>
                <a:off x="11563150" y="5055554"/>
                <a:ext cx="137160" cy="93960"/>
              </p14:xfrm>
            </p:contentPart>
          </mc:Choice>
          <mc:Fallback xmlns="">
            <p:pic>
              <p:nvPicPr>
                <p:cNvPr id="289" name="Ink 288">
                  <a:extLst>
                    <a:ext uri="{FF2B5EF4-FFF2-40B4-BE49-F238E27FC236}">
                      <a16:creationId xmlns:a16="http://schemas.microsoft.com/office/drawing/2014/main" id="{4FA1B60A-FA8B-4569-BD7B-26D1AEC07027}"/>
                    </a:ext>
                  </a:extLst>
                </p:cNvPr>
                <p:cNvPicPr/>
                <p:nvPr/>
              </p:nvPicPr>
              <p:blipFill>
                <a:blip r:embed="rId459"/>
                <a:stretch>
                  <a:fillRect/>
                </a:stretch>
              </p:blipFill>
              <p:spPr>
                <a:xfrm>
                  <a:off x="11554510" y="5046554"/>
                  <a:ext cx="154800" cy="111600"/>
                </a:xfrm>
                <a:prstGeom prst="rect">
                  <a:avLst/>
                </a:prstGeom>
              </p:spPr>
            </p:pic>
          </mc:Fallback>
        </mc:AlternateContent>
      </p:grpSp>
      <p:grpSp>
        <p:nvGrpSpPr>
          <p:cNvPr id="306" name="Group 305">
            <a:extLst>
              <a:ext uri="{FF2B5EF4-FFF2-40B4-BE49-F238E27FC236}">
                <a16:creationId xmlns:a16="http://schemas.microsoft.com/office/drawing/2014/main" id="{E15E4534-9628-45D9-AACA-146262AC0D45}"/>
              </a:ext>
            </a:extLst>
          </p:cNvPr>
          <p:cNvGrpSpPr/>
          <p:nvPr/>
        </p:nvGrpSpPr>
        <p:grpSpPr>
          <a:xfrm>
            <a:off x="5492470" y="5577418"/>
            <a:ext cx="811800" cy="319680"/>
            <a:chOff x="5492470" y="5577418"/>
            <a:chExt cx="811800" cy="319680"/>
          </a:xfrm>
        </p:grpSpPr>
        <mc:AlternateContent xmlns:mc="http://schemas.openxmlformats.org/markup-compatibility/2006" xmlns:p14="http://schemas.microsoft.com/office/powerpoint/2010/main">
          <mc:Choice Requires="p14">
            <p:contentPart p14:bwMode="auto" r:id="rId460">
              <p14:nvContentPartPr>
                <p14:cNvPr id="294" name="Ink 293">
                  <a:extLst>
                    <a:ext uri="{FF2B5EF4-FFF2-40B4-BE49-F238E27FC236}">
                      <a16:creationId xmlns:a16="http://schemas.microsoft.com/office/drawing/2014/main" id="{A6DBCD9E-9363-4CC9-ADE0-C8189E3A3D8C}"/>
                    </a:ext>
                  </a:extLst>
                </p14:cNvPr>
                <p14:cNvContentPartPr/>
                <p14:nvPr/>
              </p14:nvContentPartPr>
              <p14:xfrm>
                <a:off x="5492470" y="5577418"/>
                <a:ext cx="210240" cy="281160"/>
              </p14:xfrm>
            </p:contentPart>
          </mc:Choice>
          <mc:Fallback xmlns="">
            <p:pic>
              <p:nvPicPr>
                <p:cNvPr id="294" name="Ink 293">
                  <a:extLst>
                    <a:ext uri="{FF2B5EF4-FFF2-40B4-BE49-F238E27FC236}">
                      <a16:creationId xmlns:a16="http://schemas.microsoft.com/office/drawing/2014/main" id="{A6DBCD9E-9363-4CC9-ADE0-C8189E3A3D8C}"/>
                    </a:ext>
                  </a:extLst>
                </p:cNvPr>
                <p:cNvPicPr/>
                <p:nvPr/>
              </p:nvPicPr>
              <p:blipFill>
                <a:blip r:embed="rId461"/>
                <a:stretch>
                  <a:fillRect/>
                </a:stretch>
              </p:blipFill>
              <p:spPr>
                <a:xfrm>
                  <a:off x="5483470" y="5568778"/>
                  <a:ext cx="2278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5" name="Ink 294">
                  <a:extLst>
                    <a:ext uri="{FF2B5EF4-FFF2-40B4-BE49-F238E27FC236}">
                      <a16:creationId xmlns:a16="http://schemas.microsoft.com/office/drawing/2014/main" id="{4A5F8936-082B-45A5-8115-0E055CCD5C81}"/>
                    </a:ext>
                  </a:extLst>
                </p14:cNvPr>
                <p14:cNvContentPartPr/>
                <p14:nvPr/>
              </p14:nvContentPartPr>
              <p14:xfrm>
                <a:off x="5661310" y="5798458"/>
                <a:ext cx="63720" cy="98640"/>
              </p14:xfrm>
            </p:contentPart>
          </mc:Choice>
          <mc:Fallback xmlns="">
            <p:pic>
              <p:nvPicPr>
                <p:cNvPr id="295" name="Ink 294">
                  <a:extLst>
                    <a:ext uri="{FF2B5EF4-FFF2-40B4-BE49-F238E27FC236}">
                      <a16:creationId xmlns:a16="http://schemas.microsoft.com/office/drawing/2014/main" id="{4A5F8936-082B-45A5-8115-0E055CCD5C81}"/>
                    </a:ext>
                  </a:extLst>
                </p:cNvPr>
                <p:cNvPicPr/>
                <p:nvPr/>
              </p:nvPicPr>
              <p:blipFill>
                <a:blip r:embed="rId463"/>
                <a:stretch>
                  <a:fillRect/>
                </a:stretch>
              </p:blipFill>
              <p:spPr>
                <a:xfrm>
                  <a:off x="5652310" y="5789458"/>
                  <a:ext cx="81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6" name="Ink 295">
                  <a:extLst>
                    <a:ext uri="{FF2B5EF4-FFF2-40B4-BE49-F238E27FC236}">
                      <a16:creationId xmlns:a16="http://schemas.microsoft.com/office/drawing/2014/main" id="{0CC8C904-CEAF-40DD-8A24-DF9580A9EF17}"/>
                    </a:ext>
                  </a:extLst>
                </p14:cNvPr>
                <p14:cNvContentPartPr/>
                <p14:nvPr/>
              </p14:nvContentPartPr>
              <p14:xfrm>
                <a:off x="5936350" y="5722138"/>
                <a:ext cx="24840" cy="155160"/>
              </p14:xfrm>
            </p:contentPart>
          </mc:Choice>
          <mc:Fallback xmlns="">
            <p:pic>
              <p:nvPicPr>
                <p:cNvPr id="296" name="Ink 295">
                  <a:extLst>
                    <a:ext uri="{FF2B5EF4-FFF2-40B4-BE49-F238E27FC236}">
                      <a16:creationId xmlns:a16="http://schemas.microsoft.com/office/drawing/2014/main" id="{0CC8C904-CEAF-40DD-8A24-DF9580A9EF17}"/>
                    </a:ext>
                  </a:extLst>
                </p:cNvPr>
                <p:cNvPicPr/>
                <p:nvPr/>
              </p:nvPicPr>
              <p:blipFill>
                <a:blip r:embed="rId465"/>
                <a:stretch>
                  <a:fillRect/>
                </a:stretch>
              </p:blipFill>
              <p:spPr>
                <a:xfrm>
                  <a:off x="5927710" y="5713498"/>
                  <a:ext cx="42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7" name="Ink 296">
                  <a:extLst>
                    <a:ext uri="{FF2B5EF4-FFF2-40B4-BE49-F238E27FC236}">
                      <a16:creationId xmlns:a16="http://schemas.microsoft.com/office/drawing/2014/main" id="{0BE5F2D4-3DB7-4694-90D0-DD5B14B783D1}"/>
                    </a:ext>
                  </a:extLst>
                </p14:cNvPr>
                <p14:cNvContentPartPr/>
                <p14:nvPr/>
              </p14:nvContentPartPr>
              <p14:xfrm>
                <a:off x="5863630" y="5694418"/>
                <a:ext cx="226440" cy="15120"/>
              </p14:xfrm>
            </p:contentPart>
          </mc:Choice>
          <mc:Fallback xmlns="">
            <p:pic>
              <p:nvPicPr>
                <p:cNvPr id="297" name="Ink 296">
                  <a:extLst>
                    <a:ext uri="{FF2B5EF4-FFF2-40B4-BE49-F238E27FC236}">
                      <a16:creationId xmlns:a16="http://schemas.microsoft.com/office/drawing/2014/main" id="{0BE5F2D4-3DB7-4694-90D0-DD5B14B783D1}"/>
                    </a:ext>
                  </a:extLst>
                </p:cNvPr>
                <p:cNvPicPr/>
                <p:nvPr/>
              </p:nvPicPr>
              <p:blipFill>
                <a:blip r:embed="rId467"/>
                <a:stretch>
                  <a:fillRect/>
                </a:stretch>
              </p:blipFill>
              <p:spPr>
                <a:xfrm>
                  <a:off x="5854630" y="5685418"/>
                  <a:ext cx="244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8" name="Ink 297">
                  <a:extLst>
                    <a:ext uri="{FF2B5EF4-FFF2-40B4-BE49-F238E27FC236}">
                      <a16:creationId xmlns:a16="http://schemas.microsoft.com/office/drawing/2014/main" id="{6DFD1F84-0B61-48B4-91DA-D46F5CBAFADA}"/>
                    </a:ext>
                  </a:extLst>
                </p14:cNvPr>
                <p14:cNvContentPartPr/>
                <p14:nvPr/>
              </p14:nvContentPartPr>
              <p14:xfrm>
                <a:off x="5990710" y="5708458"/>
                <a:ext cx="126720" cy="158760"/>
              </p14:xfrm>
            </p:contentPart>
          </mc:Choice>
          <mc:Fallback xmlns="">
            <p:pic>
              <p:nvPicPr>
                <p:cNvPr id="298" name="Ink 297">
                  <a:extLst>
                    <a:ext uri="{FF2B5EF4-FFF2-40B4-BE49-F238E27FC236}">
                      <a16:creationId xmlns:a16="http://schemas.microsoft.com/office/drawing/2014/main" id="{6DFD1F84-0B61-48B4-91DA-D46F5CBAFADA}"/>
                    </a:ext>
                  </a:extLst>
                </p:cNvPr>
                <p:cNvPicPr/>
                <p:nvPr/>
              </p:nvPicPr>
              <p:blipFill>
                <a:blip r:embed="rId469"/>
                <a:stretch>
                  <a:fillRect/>
                </a:stretch>
              </p:blipFill>
              <p:spPr>
                <a:xfrm>
                  <a:off x="5982070" y="5699818"/>
                  <a:ext cx="1443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9" name="Ink 298">
                  <a:extLst>
                    <a:ext uri="{FF2B5EF4-FFF2-40B4-BE49-F238E27FC236}">
                      <a16:creationId xmlns:a16="http://schemas.microsoft.com/office/drawing/2014/main" id="{8E0EB5A3-ABDF-459E-9449-266956A6FB4A}"/>
                    </a:ext>
                  </a:extLst>
                </p14:cNvPr>
                <p14:cNvContentPartPr/>
                <p14:nvPr/>
              </p14:nvContentPartPr>
              <p14:xfrm>
                <a:off x="6165310" y="5787298"/>
                <a:ext cx="23400" cy="76680"/>
              </p14:xfrm>
            </p:contentPart>
          </mc:Choice>
          <mc:Fallback xmlns="">
            <p:pic>
              <p:nvPicPr>
                <p:cNvPr id="299" name="Ink 298">
                  <a:extLst>
                    <a:ext uri="{FF2B5EF4-FFF2-40B4-BE49-F238E27FC236}">
                      <a16:creationId xmlns:a16="http://schemas.microsoft.com/office/drawing/2014/main" id="{8E0EB5A3-ABDF-459E-9449-266956A6FB4A}"/>
                    </a:ext>
                  </a:extLst>
                </p:cNvPr>
                <p:cNvPicPr/>
                <p:nvPr/>
              </p:nvPicPr>
              <p:blipFill>
                <a:blip r:embed="rId471"/>
                <a:stretch>
                  <a:fillRect/>
                </a:stretch>
              </p:blipFill>
              <p:spPr>
                <a:xfrm>
                  <a:off x="6156310" y="5778658"/>
                  <a:ext cx="410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00" name="Ink 299">
                  <a:extLst>
                    <a:ext uri="{FF2B5EF4-FFF2-40B4-BE49-F238E27FC236}">
                      <a16:creationId xmlns:a16="http://schemas.microsoft.com/office/drawing/2014/main" id="{4D128DEB-3D7E-48BB-8F15-7565C95C4300}"/>
                    </a:ext>
                  </a:extLst>
                </p14:cNvPr>
                <p14:cNvContentPartPr/>
                <p14:nvPr/>
              </p14:nvContentPartPr>
              <p14:xfrm>
                <a:off x="6163150" y="5691538"/>
                <a:ext cx="4320" cy="25560"/>
              </p14:xfrm>
            </p:contentPart>
          </mc:Choice>
          <mc:Fallback xmlns="">
            <p:pic>
              <p:nvPicPr>
                <p:cNvPr id="300" name="Ink 299">
                  <a:extLst>
                    <a:ext uri="{FF2B5EF4-FFF2-40B4-BE49-F238E27FC236}">
                      <a16:creationId xmlns:a16="http://schemas.microsoft.com/office/drawing/2014/main" id="{4D128DEB-3D7E-48BB-8F15-7565C95C4300}"/>
                    </a:ext>
                  </a:extLst>
                </p:cNvPr>
                <p:cNvPicPr/>
                <p:nvPr/>
              </p:nvPicPr>
              <p:blipFill>
                <a:blip r:embed="rId473"/>
                <a:stretch>
                  <a:fillRect/>
                </a:stretch>
              </p:blipFill>
              <p:spPr>
                <a:xfrm>
                  <a:off x="6154510" y="5682898"/>
                  <a:ext cx="21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01" name="Ink 300">
                  <a:extLst>
                    <a:ext uri="{FF2B5EF4-FFF2-40B4-BE49-F238E27FC236}">
                      <a16:creationId xmlns:a16="http://schemas.microsoft.com/office/drawing/2014/main" id="{E65BE1F6-7763-4B55-8F81-8D66B601F1CF}"/>
                    </a:ext>
                  </a:extLst>
                </p14:cNvPr>
                <p14:cNvContentPartPr/>
                <p14:nvPr/>
              </p14:nvContentPartPr>
              <p14:xfrm>
                <a:off x="6204910" y="5802778"/>
                <a:ext cx="99360" cy="67320"/>
              </p14:xfrm>
            </p:contentPart>
          </mc:Choice>
          <mc:Fallback xmlns="">
            <p:pic>
              <p:nvPicPr>
                <p:cNvPr id="301" name="Ink 300">
                  <a:extLst>
                    <a:ext uri="{FF2B5EF4-FFF2-40B4-BE49-F238E27FC236}">
                      <a16:creationId xmlns:a16="http://schemas.microsoft.com/office/drawing/2014/main" id="{E65BE1F6-7763-4B55-8F81-8D66B601F1CF}"/>
                    </a:ext>
                  </a:extLst>
                </p:cNvPr>
                <p:cNvPicPr/>
                <p:nvPr/>
              </p:nvPicPr>
              <p:blipFill>
                <a:blip r:embed="rId475"/>
                <a:stretch>
                  <a:fillRect/>
                </a:stretch>
              </p:blipFill>
              <p:spPr>
                <a:xfrm>
                  <a:off x="6195910" y="5793778"/>
                  <a:ext cx="117000" cy="84960"/>
                </a:xfrm>
                <a:prstGeom prst="rect">
                  <a:avLst/>
                </a:prstGeom>
              </p:spPr>
            </p:pic>
          </mc:Fallback>
        </mc:AlternateContent>
      </p:grpSp>
      <p:grpSp>
        <p:nvGrpSpPr>
          <p:cNvPr id="331" name="Group 330">
            <a:extLst>
              <a:ext uri="{FF2B5EF4-FFF2-40B4-BE49-F238E27FC236}">
                <a16:creationId xmlns:a16="http://schemas.microsoft.com/office/drawing/2014/main" id="{908E7401-AB81-4487-BF1A-1238C50C7C8D}"/>
              </a:ext>
            </a:extLst>
          </p:cNvPr>
          <p:cNvGrpSpPr/>
          <p:nvPr/>
        </p:nvGrpSpPr>
        <p:grpSpPr>
          <a:xfrm>
            <a:off x="6711430" y="5664898"/>
            <a:ext cx="152640" cy="205920"/>
            <a:chOff x="6711430" y="5664898"/>
            <a:chExt cx="152640" cy="205920"/>
          </a:xfrm>
        </p:grpSpPr>
        <mc:AlternateContent xmlns:mc="http://schemas.openxmlformats.org/markup-compatibility/2006" xmlns:p14="http://schemas.microsoft.com/office/powerpoint/2010/main">
          <mc:Choice Requires="p14">
            <p:contentPart p14:bwMode="auto" r:id="rId476">
              <p14:nvContentPartPr>
                <p14:cNvPr id="307" name="Ink 306">
                  <a:extLst>
                    <a:ext uri="{FF2B5EF4-FFF2-40B4-BE49-F238E27FC236}">
                      <a16:creationId xmlns:a16="http://schemas.microsoft.com/office/drawing/2014/main" id="{F9E4E86C-222B-4050-89A3-0C8F5D1C2CF4}"/>
                    </a:ext>
                  </a:extLst>
                </p14:cNvPr>
                <p14:cNvContentPartPr/>
                <p14:nvPr/>
              </p14:nvContentPartPr>
              <p14:xfrm>
                <a:off x="6711430" y="5736538"/>
                <a:ext cx="9000" cy="134280"/>
              </p14:xfrm>
            </p:contentPart>
          </mc:Choice>
          <mc:Fallback xmlns="">
            <p:pic>
              <p:nvPicPr>
                <p:cNvPr id="307" name="Ink 306">
                  <a:extLst>
                    <a:ext uri="{FF2B5EF4-FFF2-40B4-BE49-F238E27FC236}">
                      <a16:creationId xmlns:a16="http://schemas.microsoft.com/office/drawing/2014/main" id="{F9E4E86C-222B-4050-89A3-0C8F5D1C2CF4}"/>
                    </a:ext>
                  </a:extLst>
                </p:cNvPr>
                <p:cNvPicPr/>
                <p:nvPr/>
              </p:nvPicPr>
              <p:blipFill>
                <a:blip r:embed="rId477"/>
                <a:stretch>
                  <a:fillRect/>
                </a:stretch>
              </p:blipFill>
              <p:spPr>
                <a:xfrm>
                  <a:off x="6702430" y="5727898"/>
                  <a:ext cx="266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08" name="Ink 307">
                  <a:extLst>
                    <a:ext uri="{FF2B5EF4-FFF2-40B4-BE49-F238E27FC236}">
                      <a16:creationId xmlns:a16="http://schemas.microsoft.com/office/drawing/2014/main" id="{3A41DFC0-DCC6-4332-8A3A-4E46BBA0ECC9}"/>
                    </a:ext>
                  </a:extLst>
                </p14:cNvPr>
                <p14:cNvContentPartPr/>
                <p14:nvPr/>
              </p14:nvContentPartPr>
              <p14:xfrm>
                <a:off x="6722950" y="5664898"/>
                <a:ext cx="4680" cy="25560"/>
              </p14:xfrm>
            </p:contentPart>
          </mc:Choice>
          <mc:Fallback xmlns="">
            <p:pic>
              <p:nvPicPr>
                <p:cNvPr id="308" name="Ink 307">
                  <a:extLst>
                    <a:ext uri="{FF2B5EF4-FFF2-40B4-BE49-F238E27FC236}">
                      <a16:creationId xmlns:a16="http://schemas.microsoft.com/office/drawing/2014/main" id="{3A41DFC0-DCC6-4332-8A3A-4E46BBA0ECC9}"/>
                    </a:ext>
                  </a:extLst>
                </p:cNvPr>
                <p:cNvPicPr/>
                <p:nvPr/>
              </p:nvPicPr>
              <p:blipFill>
                <a:blip r:embed="rId473"/>
                <a:stretch>
                  <a:fillRect/>
                </a:stretch>
              </p:blipFill>
              <p:spPr>
                <a:xfrm>
                  <a:off x="6714310" y="5655898"/>
                  <a:ext cx="22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09" name="Ink 308">
                  <a:extLst>
                    <a:ext uri="{FF2B5EF4-FFF2-40B4-BE49-F238E27FC236}">
                      <a16:creationId xmlns:a16="http://schemas.microsoft.com/office/drawing/2014/main" id="{504202EE-BD0C-4BFE-97AD-8322DF11504E}"/>
                    </a:ext>
                  </a:extLst>
                </p14:cNvPr>
                <p14:cNvContentPartPr/>
                <p14:nvPr/>
              </p14:nvContentPartPr>
              <p14:xfrm>
                <a:off x="6743470" y="5774698"/>
                <a:ext cx="120600" cy="86040"/>
              </p14:xfrm>
            </p:contentPart>
          </mc:Choice>
          <mc:Fallback xmlns="">
            <p:pic>
              <p:nvPicPr>
                <p:cNvPr id="309" name="Ink 308">
                  <a:extLst>
                    <a:ext uri="{FF2B5EF4-FFF2-40B4-BE49-F238E27FC236}">
                      <a16:creationId xmlns:a16="http://schemas.microsoft.com/office/drawing/2014/main" id="{504202EE-BD0C-4BFE-97AD-8322DF11504E}"/>
                    </a:ext>
                  </a:extLst>
                </p:cNvPr>
                <p:cNvPicPr/>
                <p:nvPr/>
              </p:nvPicPr>
              <p:blipFill>
                <a:blip r:embed="rId480"/>
                <a:stretch>
                  <a:fillRect/>
                </a:stretch>
              </p:blipFill>
              <p:spPr>
                <a:xfrm>
                  <a:off x="6734830" y="5766058"/>
                  <a:ext cx="138240" cy="103680"/>
                </a:xfrm>
                <a:prstGeom prst="rect">
                  <a:avLst/>
                </a:prstGeom>
              </p:spPr>
            </p:pic>
          </mc:Fallback>
        </mc:AlternateContent>
      </p:grpSp>
      <p:grpSp>
        <p:nvGrpSpPr>
          <p:cNvPr id="330" name="Group 329">
            <a:extLst>
              <a:ext uri="{FF2B5EF4-FFF2-40B4-BE49-F238E27FC236}">
                <a16:creationId xmlns:a16="http://schemas.microsoft.com/office/drawing/2014/main" id="{0B251740-663E-464D-AC87-AE1069DA0F73}"/>
              </a:ext>
            </a:extLst>
          </p:cNvPr>
          <p:cNvGrpSpPr/>
          <p:nvPr/>
        </p:nvGrpSpPr>
        <p:grpSpPr>
          <a:xfrm>
            <a:off x="7135870" y="5551498"/>
            <a:ext cx="515520" cy="312480"/>
            <a:chOff x="7135870" y="5551498"/>
            <a:chExt cx="515520" cy="312480"/>
          </a:xfrm>
        </p:grpSpPr>
        <mc:AlternateContent xmlns:mc="http://schemas.openxmlformats.org/markup-compatibility/2006" xmlns:p14="http://schemas.microsoft.com/office/powerpoint/2010/main">
          <mc:Choice Requires="p14">
            <p:contentPart p14:bwMode="auto" r:id="rId481">
              <p14:nvContentPartPr>
                <p14:cNvPr id="310" name="Ink 309">
                  <a:extLst>
                    <a:ext uri="{FF2B5EF4-FFF2-40B4-BE49-F238E27FC236}">
                      <a16:creationId xmlns:a16="http://schemas.microsoft.com/office/drawing/2014/main" id="{1F0A3792-CFE6-4A8F-AD64-EA4398E51EC8}"/>
                    </a:ext>
                  </a:extLst>
                </p14:cNvPr>
                <p14:cNvContentPartPr/>
                <p14:nvPr/>
              </p14:nvContentPartPr>
              <p14:xfrm>
                <a:off x="7135870" y="5551498"/>
                <a:ext cx="170280" cy="312480"/>
              </p14:xfrm>
            </p:contentPart>
          </mc:Choice>
          <mc:Fallback xmlns="">
            <p:pic>
              <p:nvPicPr>
                <p:cNvPr id="310" name="Ink 309">
                  <a:extLst>
                    <a:ext uri="{FF2B5EF4-FFF2-40B4-BE49-F238E27FC236}">
                      <a16:creationId xmlns:a16="http://schemas.microsoft.com/office/drawing/2014/main" id="{1F0A3792-CFE6-4A8F-AD64-EA4398E51EC8}"/>
                    </a:ext>
                  </a:extLst>
                </p:cNvPr>
                <p:cNvPicPr/>
                <p:nvPr/>
              </p:nvPicPr>
              <p:blipFill>
                <a:blip r:embed="rId482"/>
                <a:stretch>
                  <a:fillRect/>
                </a:stretch>
              </p:blipFill>
              <p:spPr>
                <a:xfrm>
                  <a:off x="7126870" y="5542858"/>
                  <a:ext cx="1879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11" name="Ink 310">
                  <a:extLst>
                    <a:ext uri="{FF2B5EF4-FFF2-40B4-BE49-F238E27FC236}">
                      <a16:creationId xmlns:a16="http://schemas.microsoft.com/office/drawing/2014/main" id="{95187AD3-F7FD-453A-989F-9AAB03D9BE1F}"/>
                    </a:ext>
                  </a:extLst>
                </p14:cNvPr>
                <p14:cNvContentPartPr/>
                <p14:nvPr/>
              </p14:nvContentPartPr>
              <p14:xfrm>
                <a:off x="7348630" y="5772178"/>
                <a:ext cx="102240" cy="90360"/>
              </p14:xfrm>
            </p:contentPart>
          </mc:Choice>
          <mc:Fallback xmlns="">
            <p:pic>
              <p:nvPicPr>
                <p:cNvPr id="311" name="Ink 310">
                  <a:extLst>
                    <a:ext uri="{FF2B5EF4-FFF2-40B4-BE49-F238E27FC236}">
                      <a16:creationId xmlns:a16="http://schemas.microsoft.com/office/drawing/2014/main" id="{95187AD3-F7FD-453A-989F-9AAB03D9BE1F}"/>
                    </a:ext>
                  </a:extLst>
                </p:cNvPr>
                <p:cNvPicPr/>
                <p:nvPr/>
              </p:nvPicPr>
              <p:blipFill>
                <a:blip r:embed="rId484"/>
                <a:stretch>
                  <a:fillRect/>
                </a:stretch>
              </p:blipFill>
              <p:spPr>
                <a:xfrm>
                  <a:off x="7339630" y="5763178"/>
                  <a:ext cx="1198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12" name="Ink 311">
                  <a:extLst>
                    <a:ext uri="{FF2B5EF4-FFF2-40B4-BE49-F238E27FC236}">
                      <a16:creationId xmlns:a16="http://schemas.microsoft.com/office/drawing/2014/main" id="{94345C84-2684-4610-9DDF-8536B95226DF}"/>
                    </a:ext>
                  </a:extLst>
                </p14:cNvPr>
                <p14:cNvContentPartPr/>
                <p14:nvPr/>
              </p14:nvContentPartPr>
              <p14:xfrm>
                <a:off x="7463830" y="5731858"/>
                <a:ext cx="187560" cy="129960"/>
              </p14:xfrm>
            </p:contentPart>
          </mc:Choice>
          <mc:Fallback xmlns="">
            <p:pic>
              <p:nvPicPr>
                <p:cNvPr id="312" name="Ink 311">
                  <a:extLst>
                    <a:ext uri="{FF2B5EF4-FFF2-40B4-BE49-F238E27FC236}">
                      <a16:creationId xmlns:a16="http://schemas.microsoft.com/office/drawing/2014/main" id="{94345C84-2684-4610-9DDF-8536B95226DF}"/>
                    </a:ext>
                  </a:extLst>
                </p:cNvPr>
                <p:cNvPicPr/>
                <p:nvPr/>
              </p:nvPicPr>
              <p:blipFill>
                <a:blip r:embed="rId486"/>
                <a:stretch>
                  <a:fillRect/>
                </a:stretch>
              </p:blipFill>
              <p:spPr>
                <a:xfrm>
                  <a:off x="7454830" y="5722858"/>
                  <a:ext cx="205200" cy="147600"/>
                </a:xfrm>
                <a:prstGeom prst="rect">
                  <a:avLst/>
                </a:prstGeom>
              </p:spPr>
            </p:pic>
          </mc:Fallback>
        </mc:AlternateContent>
      </p:grpSp>
      <p:grpSp>
        <p:nvGrpSpPr>
          <p:cNvPr id="329" name="Group 328">
            <a:extLst>
              <a:ext uri="{FF2B5EF4-FFF2-40B4-BE49-F238E27FC236}">
                <a16:creationId xmlns:a16="http://schemas.microsoft.com/office/drawing/2014/main" id="{5E760006-1470-4F56-92A0-3B0882F91045}"/>
              </a:ext>
            </a:extLst>
          </p:cNvPr>
          <p:cNvGrpSpPr/>
          <p:nvPr/>
        </p:nvGrpSpPr>
        <p:grpSpPr>
          <a:xfrm>
            <a:off x="7855510" y="5676058"/>
            <a:ext cx="962640" cy="351720"/>
            <a:chOff x="7855510" y="5676058"/>
            <a:chExt cx="962640" cy="351720"/>
          </a:xfrm>
        </p:grpSpPr>
        <mc:AlternateContent xmlns:mc="http://schemas.openxmlformats.org/markup-compatibility/2006" xmlns:p14="http://schemas.microsoft.com/office/powerpoint/2010/main">
          <mc:Choice Requires="p14">
            <p:contentPart p14:bwMode="auto" r:id="rId487">
              <p14:nvContentPartPr>
                <p14:cNvPr id="313" name="Ink 312">
                  <a:extLst>
                    <a:ext uri="{FF2B5EF4-FFF2-40B4-BE49-F238E27FC236}">
                      <a16:creationId xmlns:a16="http://schemas.microsoft.com/office/drawing/2014/main" id="{0B7273AF-ADC4-44EE-8F45-EB5907D7537A}"/>
                    </a:ext>
                  </a:extLst>
                </p14:cNvPr>
                <p14:cNvContentPartPr/>
                <p14:nvPr/>
              </p14:nvContentPartPr>
              <p14:xfrm>
                <a:off x="7855510" y="5690098"/>
                <a:ext cx="100440" cy="264960"/>
              </p14:xfrm>
            </p:contentPart>
          </mc:Choice>
          <mc:Fallback xmlns="">
            <p:pic>
              <p:nvPicPr>
                <p:cNvPr id="313" name="Ink 312">
                  <a:extLst>
                    <a:ext uri="{FF2B5EF4-FFF2-40B4-BE49-F238E27FC236}">
                      <a16:creationId xmlns:a16="http://schemas.microsoft.com/office/drawing/2014/main" id="{0B7273AF-ADC4-44EE-8F45-EB5907D7537A}"/>
                    </a:ext>
                  </a:extLst>
                </p:cNvPr>
                <p:cNvPicPr/>
                <p:nvPr/>
              </p:nvPicPr>
              <p:blipFill>
                <a:blip r:embed="rId488"/>
                <a:stretch>
                  <a:fillRect/>
                </a:stretch>
              </p:blipFill>
              <p:spPr>
                <a:xfrm>
                  <a:off x="7846510" y="5681458"/>
                  <a:ext cx="1180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14" name="Ink 313">
                  <a:extLst>
                    <a:ext uri="{FF2B5EF4-FFF2-40B4-BE49-F238E27FC236}">
                      <a16:creationId xmlns:a16="http://schemas.microsoft.com/office/drawing/2014/main" id="{BE9D4E83-DF88-40B5-A270-7612C339B8BA}"/>
                    </a:ext>
                  </a:extLst>
                </p14:cNvPr>
                <p14:cNvContentPartPr/>
                <p14:nvPr/>
              </p14:nvContentPartPr>
              <p14:xfrm>
                <a:off x="7946230" y="5676058"/>
                <a:ext cx="102960" cy="120960"/>
              </p14:xfrm>
            </p:contentPart>
          </mc:Choice>
          <mc:Fallback xmlns="">
            <p:pic>
              <p:nvPicPr>
                <p:cNvPr id="314" name="Ink 313">
                  <a:extLst>
                    <a:ext uri="{FF2B5EF4-FFF2-40B4-BE49-F238E27FC236}">
                      <a16:creationId xmlns:a16="http://schemas.microsoft.com/office/drawing/2014/main" id="{BE9D4E83-DF88-40B5-A270-7612C339B8BA}"/>
                    </a:ext>
                  </a:extLst>
                </p:cNvPr>
                <p:cNvPicPr/>
                <p:nvPr/>
              </p:nvPicPr>
              <p:blipFill>
                <a:blip r:embed="rId490"/>
                <a:stretch>
                  <a:fillRect/>
                </a:stretch>
              </p:blipFill>
              <p:spPr>
                <a:xfrm>
                  <a:off x="7937230" y="5667418"/>
                  <a:ext cx="1206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15" name="Ink 314">
                  <a:extLst>
                    <a:ext uri="{FF2B5EF4-FFF2-40B4-BE49-F238E27FC236}">
                      <a16:creationId xmlns:a16="http://schemas.microsoft.com/office/drawing/2014/main" id="{9DB15A5A-ACF6-41BE-B4F0-E6A582952413}"/>
                    </a:ext>
                  </a:extLst>
                </p14:cNvPr>
                <p14:cNvContentPartPr/>
                <p14:nvPr/>
              </p14:nvContentPartPr>
              <p14:xfrm>
                <a:off x="8054590" y="5705938"/>
                <a:ext cx="112680" cy="65880"/>
              </p14:xfrm>
            </p:contentPart>
          </mc:Choice>
          <mc:Fallback xmlns="">
            <p:pic>
              <p:nvPicPr>
                <p:cNvPr id="315" name="Ink 314">
                  <a:extLst>
                    <a:ext uri="{FF2B5EF4-FFF2-40B4-BE49-F238E27FC236}">
                      <a16:creationId xmlns:a16="http://schemas.microsoft.com/office/drawing/2014/main" id="{9DB15A5A-ACF6-41BE-B4F0-E6A582952413}"/>
                    </a:ext>
                  </a:extLst>
                </p:cNvPr>
                <p:cNvPicPr/>
                <p:nvPr/>
              </p:nvPicPr>
              <p:blipFill>
                <a:blip r:embed="rId492"/>
                <a:stretch>
                  <a:fillRect/>
                </a:stretch>
              </p:blipFill>
              <p:spPr>
                <a:xfrm>
                  <a:off x="8045950" y="5696938"/>
                  <a:ext cx="1303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16" name="Ink 315">
                  <a:extLst>
                    <a:ext uri="{FF2B5EF4-FFF2-40B4-BE49-F238E27FC236}">
                      <a16:creationId xmlns:a16="http://schemas.microsoft.com/office/drawing/2014/main" id="{2E70348D-A81C-4FBA-9244-6333BDDE8BD3}"/>
                    </a:ext>
                  </a:extLst>
                </p14:cNvPr>
                <p14:cNvContentPartPr/>
                <p14:nvPr/>
              </p14:nvContentPartPr>
              <p14:xfrm>
                <a:off x="7994470" y="5691898"/>
                <a:ext cx="177840" cy="284760"/>
              </p14:xfrm>
            </p:contentPart>
          </mc:Choice>
          <mc:Fallback xmlns="">
            <p:pic>
              <p:nvPicPr>
                <p:cNvPr id="316" name="Ink 315">
                  <a:extLst>
                    <a:ext uri="{FF2B5EF4-FFF2-40B4-BE49-F238E27FC236}">
                      <a16:creationId xmlns:a16="http://schemas.microsoft.com/office/drawing/2014/main" id="{2E70348D-A81C-4FBA-9244-6333BDDE8BD3}"/>
                    </a:ext>
                  </a:extLst>
                </p:cNvPr>
                <p:cNvPicPr/>
                <p:nvPr/>
              </p:nvPicPr>
              <p:blipFill>
                <a:blip r:embed="rId494"/>
                <a:stretch>
                  <a:fillRect/>
                </a:stretch>
              </p:blipFill>
              <p:spPr>
                <a:xfrm>
                  <a:off x="7985830" y="5683258"/>
                  <a:ext cx="1954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17" name="Ink 316">
                  <a:extLst>
                    <a:ext uri="{FF2B5EF4-FFF2-40B4-BE49-F238E27FC236}">
                      <a16:creationId xmlns:a16="http://schemas.microsoft.com/office/drawing/2014/main" id="{B7DBC80A-0569-4329-BEC2-9FB0CBF1572A}"/>
                    </a:ext>
                  </a:extLst>
                </p14:cNvPr>
                <p14:cNvContentPartPr/>
                <p14:nvPr/>
              </p14:nvContentPartPr>
              <p14:xfrm>
                <a:off x="8167270" y="5701978"/>
                <a:ext cx="155160" cy="325800"/>
              </p14:xfrm>
            </p:contentPart>
          </mc:Choice>
          <mc:Fallback xmlns="">
            <p:pic>
              <p:nvPicPr>
                <p:cNvPr id="317" name="Ink 316">
                  <a:extLst>
                    <a:ext uri="{FF2B5EF4-FFF2-40B4-BE49-F238E27FC236}">
                      <a16:creationId xmlns:a16="http://schemas.microsoft.com/office/drawing/2014/main" id="{B7DBC80A-0569-4329-BEC2-9FB0CBF1572A}"/>
                    </a:ext>
                  </a:extLst>
                </p:cNvPr>
                <p:cNvPicPr/>
                <p:nvPr/>
              </p:nvPicPr>
              <p:blipFill>
                <a:blip r:embed="rId496"/>
                <a:stretch>
                  <a:fillRect/>
                </a:stretch>
              </p:blipFill>
              <p:spPr>
                <a:xfrm>
                  <a:off x="8158630" y="5692978"/>
                  <a:ext cx="172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18" name="Ink 317">
                  <a:extLst>
                    <a:ext uri="{FF2B5EF4-FFF2-40B4-BE49-F238E27FC236}">
                      <a16:creationId xmlns:a16="http://schemas.microsoft.com/office/drawing/2014/main" id="{63CA88C2-80A2-4316-8C87-8BDE02E0CBBA}"/>
                    </a:ext>
                  </a:extLst>
                </p14:cNvPr>
                <p14:cNvContentPartPr/>
                <p14:nvPr/>
              </p14:nvContentPartPr>
              <p14:xfrm>
                <a:off x="8213350" y="5755978"/>
                <a:ext cx="126360" cy="38160"/>
              </p14:xfrm>
            </p:contentPart>
          </mc:Choice>
          <mc:Fallback xmlns="">
            <p:pic>
              <p:nvPicPr>
                <p:cNvPr id="318" name="Ink 317">
                  <a:extLst>
                    <a:ext uri="{FF2B5EF4-FFF2-40B4-BE49-F238E27FC236}">
                      <a16:creationId xmlns:a16="http://schemas.microsoft.com/office/drawing/2014/main" id="{63CA88C2-80A2-4316-8C87-8BDE02E0CBBA}"/>
                    </a:ext>
                  </a:extLst>
                </p:cNvPr>
                <p:cNvPicPr/>
                <p:nvPr/>
              </p:nvPicPr>
              <p:blipFill>
                <a:blip r:embed="rId498"/>
                <a:stretch>
                  <a:fillRect/>
                </a:stretch>
              </p:blipFill>
              <p:spPr>
                <a:xfrm>
                  <a:off x="8204710" y="5747338"/>
                  <a:ext cx="144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19" name="Ink 318">
                  <a:extLst>
                    <a:ext uri="{FF2B5EF4-FFF2-40B4-BE49-F238E27FC236}">
                      <a16:creationId xmlns:a16="http://schemas.microsoft.com/office/drawing/2014/main" id="{B1424D7C-F84D-4B55-8B61-B16AC4C3A785}"/>
                    </a:ext>
                  </a:extLst>
                </p14:cNvPr>
                <p14:cNvContentPartPr/>
                <p14:nvPr/>
              </p14:nvContentPartPr>
              <p14:xfrm>
                <a:off x="8332150" y="5700178"/>
                <a:ext cx="143640" cy="119160"/>
              </p14:xfrm>
            </p:contentPart>
          </mc:Choice>
          <mc:Fallback xmlns="">
            <p:pic>
              <p:nvPicPr>
                <p:cNvPr id="319" name="Ink 318">
                  <a:extLst>
                    <a:ext uri="{FF2B5EF4-FFF2-40B4-BE49-F238E27FC236}">
                      <a16:creationId xmlns:a16="http://schemas.microsoft.com/office/drawing/2014/main" id="{B1424D7C-F84D-4B55-8B61-B16AC4C3A785}"/>
                    </a:ext>
                  </a:extLst>
                </p:cNvPr>
                <p:cNvPicPr/>
                <p:nvPr/>
              </p:nvPicPr>
              <p:blipFill>
                <a:blip r:embed="rId500"/>
                <a:stretch>
                  <a:fillRect/>
                </a:stretch>
              </p:blipFill>
              <p:spPr>
                <a:xfrm>
                  <a:off x="8323150" y="5691178"/>
                  <a:ext cx="1612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20" name="Ink 319">
                  <a:extLst>
                    <a:ext uri="{FF2B5EF4-FFF2-40B4-BE49-F238E27FC236}">
                      <a16:creationId xmlns:a16="http://schemas.microsoft.com/office/drawing/2014/main" id="{C6A16ED1-6F3D-47A0-B4A6-062A0369892A}"/>
                    </a:ext>
                  </a:extLst>
                </p14:cNvPr>
                <p14:cNvContentPartPr/>
                <p14:nvPr/>
              </p14:nvContentPartPr>
              <p14:xfrm>
                <a:off x="8484790" y="5678218"/>
                <a:ext cx="183960" cy="141480"/>
              </p14:xfrm>
            </p:contentPart>
          </mc:Choice>
          <mc:Fallback xmlns="">
            <p:pic>
              <p:nvPicPr>
                <p:cNvPr id="320" name="Ink 319">
                  <a:extLst>
                    <a:ext uri="{FF2B5EF4-FFF2-40B4-BE49-F238E27FC236}">
                      <a16:creationId xmlns:a16="http://schemas.microsoft.com/office/drawing/2014/main" id="{C6A16ED1-6F3D-47A0-B4A6-062A0369892A}"/>
                    </a:ext>
                  </a:extLst>
                </p:cNvPr>
                <p:cNvPicPr/>
                <p:nvPr/>
              </p:nvPicPr>
              <p:blipFill>
                <a:blip r:embed="rId502"/>
                <a:stretch>
                  <a:fillRect/>
                </a:stretch>
              </p:blipFill>
              <p:spPr>
                <a:xfrm>
                  <a:off x="8475790" y="5669578"/>
                  <a:ext cx="2016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21" name="Ink 320">
                  <a:extLst>
                    <a:ext uri="{FF2B5EF4-FFF2-40B4-BE49-F238E27FC236}">
                      <a16:creationId xmlns:a16="http://schemas.microsoft.com/office/drawing/2014/main" id="{13551A56-141F-400E-9601-9F09633BE274}"/>
                    </a:ext>
                  </a:extLst>
                </p14:cNvPr>
                <p14:cNvContentPartPr/>
                <p14:nvPr/>
              </p14:nvContentPartPr>
              <p14:xfrm>
                <a:off x="8705830" y="5707378"/>
                <a:ext cx="112320" cy="111240"/>
              </p14:xfrm>
            </p:contentPart>
          </mc:Choice>
          <mc:Fallback xmlns="">
            <p:pic>
              <p:nvPicPr>
                <p:cNvPr id="321" name="Ink 320">
                  <a:extLst>
                    <a:ext uri="{FF2B5EF4-FFF2-40B4-BE49-F238E27FC236}">
                      <a16:creationId xmlns:a16="http://schemas.microsoft.com/office/drawing/2014/main" id="{13551A56-141F-400E-9601-9F09633BE274}"/>
                    </a:ext>
                  </a:extLst>
                </p:cNvPr>
                <p:cNvPicPr/>
                <p:nvPr/>
              </p:nvPicPr>
              <p:blipFill>
                <a:blip r:embed="rId504"/>
                <a:stretch>
                  <a:fillRect/>
                </a:stretch>
              </p:blipFill>
              <p:spPr>
                <a:xfrm>
                  <a:off x="8696830" y="5698378"/>
                  <a:ext cx="129960" cy="128880"/>
                </a:xfrm>
                <a:prstGeom prst="rect">
                  <a:avLst/>
                </a:prstGeom>
              </p:spPr>
            </p:pic>
          </mc:Fallback>
        </mc:AlternateContent>
      </p:grpSp>
      <p:grpSp>
        <p:nvGrpSpPr>
          <p:cNvPr id="328" name="Group 327">
            <a:extLst>
              <a:ext uri="{FF2B5EF4-FFF2-40B4-BE49-F238E27FC236}">
                <a16:creationId xmlns:a16="http://schemas.microsoft.com/office/drawing/2014/main" id="{74D1A7C5-D113-4A6F-B1B5-E0BDA673B331}"/>
              </a:ext>
            </a:extLst>
          </p:cNvPr>
          <p:cNvGrpSpPr/>
          <p:nvPr/>
        </p:nvGrpSpPr>
        <p:grpSpPr>
          <a:xfrm>
            <a:off x="9123070" y="5620618"/>
            <a:ext cx="693720" cy="182160"/>
            <a:chOff x="9123070" y="5620618"/>
            <a:chExt cx="693720" cy="182160"/>
          </a:xfrm>
        </p:grpSpPr>
        <mc:AlternateContent xmlns:mc="http://schemas.openxmlformats.org/markup-compatibility/2006" xmlns:p14="http://schemas.microsoft.com/office/powerpoint/2010/main">
          <mc:Choice Requires="p14">
            <p:contentPart p14:bwMode="auto" r:id="rId505">
              <p14:nvContentPartPr>
                <p14:cNvPr id="322" name="Ink 321">
                  <a:extLst>
                    <a:ext uri="{FF2B5EF4-FFF2-40B4-BE49-F238E27FC236}">
                      <a16:creationId xmlns:a16="http://schemas.microsoft.com/office/drawing/2014/main" id="{5943C80A-0A30-4B78-978D-8732E5141DFF}"/>
                    </a:ext>
                  </a:extLst>
                </p14:cNvPr>
                <p14:cNvContentPartPr/>
                <p14:nvPr/>
              </p14:nvContentPartPr>
              <p14:xfrm>
                <a:off x="9123070" y="5673898"/>
                <a:ext cx="217800" cy="123840"/>
              </p14:xfrm>
            </p:contentPart>
          </mc:Choice>
          <mc:Fallback xmlns="">
            <p:pic>
              <p:nvPicPr>
                <p:cNvPr id="322" name="Ink 321">
                  <a:extLst>
                    <a:ext uri="{FF2B5EF4-FFF2-40B4-BE49-F238E27FC236}">
                      <a16:creationId xmlns:a16="http://schemas.microsoft.com/office/drawing/2014/main" id="{5943C80A-0A30-4B78-978D-8732E5141DFF}"/>
                    </a:ext>
                  </a:extLst>
                </p:cNvPr>
                <p:cNvPicPr/>
                <p:nvPr/>
              </p:nvPicPr>
              <p:blipFill>
                <a:blip r:embed="rId506"/>
                <a:stretch>
                  <a:fillRect/>
                </a:stretch>
              </p:blipFill>
              <p:spPr>
                <a:xfrm>
                  <a:off x="9114070" y="5664898"/>
                  <a:ext cx="2354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23" name="Ink 322">
                  <a:extLst>
                    <a:ext uri="{FF2B5EF4-FFF2-40B4-BE49-F238E27FC236}">
                      <a16:creationId xmlns:a16="http://schemas.microsoft.com/office/drawing/2014/main" id="{806A5DF1-143B-4E3E-B445-E2E9DC4096A4}"/>
                    </a:ext>
                  </a:extLst>
                </p14:cNvPr>
                <p14:cNvContentPartPr/>
                <p14:nvPr/>
              </p14:nvContentPartPr>
              <p14:xfrm>
                <a:off x="9344110" y="5679658"/>
                <a:ext cx="111960" cy="115920"/>
              </p14:xfrm>
            </p:contentPart>
          </mc:Choice>
          <mc:Fallback xmlns="">
            <p:pic>
              <p:nvPicPr>
                <p:cNvPr id="323" name="Ink 322">
                  <a:extLst>
                    <a:ext uri="{FF2B5EF4-FFF2-40B4-BE49-F238E27FC236}">
                      <a16:creationId xmlns:a16="http://schemas.microsoft.com/office/drawing/2014/main" id="{806A5DF1-143B-4E3E-B445-E2E9DC4096A4}"/>
                    </a:ext>
                  </a:extLst>
                </p:cNvPr>
                <p:cNvPicPr/>
                <p:nvPr/>
              </p:nvPicPr>
              <p:blipFill>
                <a:blip r:embed="rId508"/>
                <a:stretch>
                  <a:fillRect/>
                </a:stretch>
              </p:blipFill>
              <p:spPr>
                <a:xfrm>
                  <a:off x="9335110" y="5670658"/>
                  <a:ext cx="129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24" name="Ink 323">
                  <a:extLst>
                    <a:ext uri="{FF2B5EF4-FFF2-40B4-BE49-F238E27FC236}">
                      <a16:creationId xmlns:a16="http://schemas.microsoft.com/office/drawing/2014/main" id="{D1C56FDB-BF7F-4199-9FF6-73F94411B198}"/>
                    </a:ext>
                  </a:extLst>
                </p14:cNvPr>
                <p14:cNvContentPartPr/>
                <p14:nvPr/>
              </p14:nvContentPartPr>
              <p14:xfrm>
                <a:off x="9431950" y="5626378"/>
                <a:ext cx="90720" cy="176400"/>
              </p14:xfrm>
            </p:contentPart>
          </mc:Choice>
          <mc:Fallback xmlns="">
            <p:pic>
              <p:nvPicPr>
                <p:cNvPr id="324" name="Ink 323">
                  <a:extLst>
                    <a:ext uri="{FF2B5EF4-FFF2-40B4-BE49-F238E27FC236}">
                      <a16:creationId xmlns:a16="http://schemas.microsoft.com/office/drawing/2014/main" id="{D1C56FDB-BF7F-4199-9FF6-73F94411B198}"/>
                    </a:ext>
                  </a:extLst>
                </p:cNvPr>
                <p:cNvPicPr/>
                <p:nvPr/>
              </p:nvPicPr>
              <p:blipFill>
                <a:blip r:embed="rId510"/>
                <a:stretch>
                  <a:fillRect/>
                </a:stretch>
              </p:blipFill>
              <p:spPr>
                <a:xfrm>
                  <a:off x="9422950" y="5617378"/>
                  <a:ext cx="1083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25" name="Ink 324">
                  <a:extLst>
                    <a:ext uri="{FF2B5EF4-FFF2-40B4-BE49-F238E27FC236}">
                      <a16:creationId xmlns:a16="http://schemas.microsoft.com/office/drawing/2014/main" id="{87B9B46B-F13E-4746-9DD5-0FB8DF07043C}"/>
                    </a:ext>
                  </a:extLst>
                </p14:cNvPr>
                <p14:cNvContentPartPr/>
                <p14:nvPr/>
              </p14:nvContentPartPr>
              <p14:xfrm>
                <a:off x="9571990" y="5620618"/>
                <a:ext cx="12240" cy="164160"/>
              </p14:xfrm>
            </p:contentPart>
          </mc:Choice>
          <mc:Fallback xmlns="">
            <p:pic>
              <p:nvPicPr>
                <p:cNvPr id="325" name="Ink 324">
                  <a:extLst>
                    <a:ext uri="{FF2B5EF4-FFF2-40B4-BE49-F238E27FC236}">
                      <a16:creationId xmlns:a16="http://schemas.microsoft.com/office/drawing/2014/main" id="{87B9B46B-F13E-4746-9DD5-0FB8DF07043C}"/>
                    </a:ext>
                  </a:extLst>
                </p:cNvPr>
                <p:cNvPicPr/>
                <p:nvPr/>
              </p:nvPicPr>
              <p:blipFill>
                <a:blip r:embed="rId512"/>
                <a:stretch>
                  <a:fillRect/>
                </a:stretch>
              </p:blipFill>
              <p:spPr>
                <a:xfrm>
                  <a:off x="9563350" y="5611618"/>
                  <a:ext cx="29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26" name="Ink 325">
                  <a:extLst>
                    <a:ext uri="{FF2B5EF4-FFF2-40B4-BE49-F238E27FC236}">
                      <a16:creationId xmlns:a16="http://schemas.microsoft.com/office/drawing/2014/main" id="{535E9262-3B67-405C-B0E3-D5974D37A9B5}"/>
                    </a:ext>
                  </a:extLst>
                </p14:cNvPr>
                <p14:cNvContentPartPr/>
                <p14:nvPr/>
              </p14:nvContentPartPr>
              <p14:xfrm>
                <a:off x="9576670" y="5656258"/>
                <a:ext cx="138960" cy="123120"/>
              </p14:xfrm>
            </p:contentPart>
          </mc:Choice>
          <mc:Fallback xmlns="">
            <p:pic>
              <p:nvPicPr>
                <p:cNvPr id="326" name="Ink 325">
                  <a:extLst>
                    <a:ext uri="{FF2B5EF4-FFF2-40B4-BE49-F238E27FC236}">
                      <a16:creationId xmlns:a16="http://schemas.microsoft.com/office/drawing/2014/main" id="{535E9262-3B67-405C-B0E3-D5974D37A9B5}"/>
                    </a:ext>
                  </a:extLst>
                </p:cNvPr>
                <p:cNvPicPr/>
                <p:nvPr/>
              </p:nvPicPr>
              <p:blipFill>
                <a:blip r:embed="rId514"/>
                <a:stretch>
                  <a:fillRect/>
                </a:stretch>
              </p:blipFill>
              <p:spPr>
                <a:xfrm>
                  <a:off x="9568030" y="5647618"/>
                  <a:ext cx="156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27" name="Ink 326">
                  <a:extLst>
                    <a:ext uri="{FF2B5EF4-FFF2-40B4-BE49-F238E27FC236}">
                      <a16:creationId xmlns:a16="http://schemas.microsoft.com/office/drawing/2014/main" id="{00A67ABE-A568-467A-B2CE-60538E68F192}"/>
                    </a:ext>
                  </a:extLst>
                </p14:cNvPr>
                <p14:cNvContentPartPr/>
                <p14:nvPr/>
              </p14:nvContentPartPr>
              <p14:xfrm>
                <a:off x="9704830" y="5673178"/>
                <a:ext cx="111960" cy="119880"/>
              </p14:xfrm>
            </p:contentPart>
          </mc:Choice>
          <mc:Fallback xmlns="">
            <p:pic>
              <p:nvPicPr>
                <p:cNvPr id="327" name="Ink 326">
                  <a:extLst>
                    <a:ext uri="{FF2B5EF4-FFF2-40B4-BE49-F238E27FC236}">
                      <a16:creationId xmlns:a16="http://schemas.microsoft.com/office/drawing/2014/main" id="{00A67ABE-A568-467A-B2CE-60538E68F192}"/>
                    </a:ext>
                  </a:extLst>
                </p:cNvPr>
                <p:cNvPicPr/>
                <p:nvPr/>
              </p:nvPicPr>
              <p:blipFill>
                <a:blip r:embed="rId516"/>
                <a:stretch>
                  <a:fillRect/>
                </a:stretch>
              </p:blipFill>
              <p:spPr>
                <a:xfrm>
                  <a:off x="9696190" y="5664178"/>
                  <a:ext cx="129600" cy="13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7">
            <p14:nvContentPartPr>
              <p14:cNvPr id="332" name="Ink 331">
                <a:extLst>
                  <a:ext uri="{FF2B5EF4-FFF2-40B4-BE49-F238E27FC236}">
                    <a16:creationId xmlns:a16="http://schemas.microsoft.com/office/drawing/2014/main" id="{6E9A0E30-F61C-457A-8067-9AAAC621D51A}"/>
                  </a:ext>
                </a:extLst>
              </p14:cNvPr>
              <p14:cNvContentPartPr/>
              <p14:nvPr/>
            </p14:nvContentPartPr>
            <p14:xfrm>
              <a:off x="8215920" y="3893400"/>
              <a:ext cx="58680" cy="30960"/>
            </p14:xfrm>
          </p:contentPart>
        </mc:Choice>
        <mc:Fallback xmlns="">
          <p:pic>
            <p:nvPicPr>
              <p:cNvPr id="332" name="Ink 331">
                <a:extLst>
                  <a:ext uri="{FF2B5EF4-FFF2-40B4-BE49-F238E27FC236}">
                    <a16:creationId xmlns:a16="http://schemas.microsoft.com/office/drawing/2014/main" id="{6E9A0E30-F61C-457A-8067-9AAAC621D51A}"/>
                  </a:ext>
                </a:extLst>
              </p:cNvPr>
              <p:cNvPicPr/>
              <p:nvPr/>
            </p:nvPicPr>
            <p:blipFill>
              <a:blip r:embed="rId518"/>
              <a:stretch>
                <a:fillRect/>
              </a:stretch>
            </p:blipFill>
            <p:spPr>
              <a:xfrm>
                <a:off x="8206560" y="3884040"/>
                <a:ext cx="77400" cy="49680"/>
              </a:xfrm>
              <a:prstGeom prst="rect">
                <a:avLst/>
              </a:prstGeom>
            </p:spPr>
          </p:pic>
        </mc:Fallback>
      </mc:AlternateContent>
    </p:spTree>
    <p:extLst>
      <p:ext uri="{BB962C8B-B14F-4D97-AF65-F5344CB8AC3E}">
        <p14:creationId xmlns:p14="http://schemas.microsoft.com/office/powerpoint/2010/main" val="363033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A1D1AF-B077-463E-870C-00E5607234B3}"/>
              </a:ext>
            </a:extLst>
          </p:cNvPr>
          <p:cNvSpPr>
            <a:spLocks noGrp="1"/>
          </p:cNvSpPr>
          <p:nvPr>
            <p:ph idx="1"/>
          </p:nvPr>
        </p:nvSpPr>
        <p:spPr/>
        <p:txBody>
          <a:bodyPr/>
          <a:lstStyle/>
          <a:p>
            <a:r>
              <a:rPr lang="en-US" dirty="0"/>
              <a:t>So far our code produces only a static screen, lets try to add some dynamism in it, to do that, ill make the </a:t>
            </a:r>
            <a:r>
              <a:rPr lang="en-US" dirty="0" err="1"/>
              <a:t>test_screen</a:t>
            </a:r>
            <a:r>
              <a:rPr lang="en-US" dirty="0"/>
              <a:t> move by making the following modification</a:t>
            </a:r>
          </a:p>
          <a:p>
            <a:r>
              <a:rPr lang="en-US" dirty="0"/>
              <a:t>On running the code, we feel that the test surface is                                                      going right, but its just shifting positions in short time</a:t>
            </a:r>
          </a:p>
          <a:p>
            <a:r>
              <a:rPr lang="en-US" dirty="0"/>
              <a:t>This is similar to the motion picture logic                                                                                                               </a:t>
            </a:r>
            <a:endParaRPr lang="en-IN" dirty="0"/>
          </a:p>
        </p:txBody>
      </p:sp>
      <p:sp>
        <p:nvSpPr>
          <p:cNvPr id="3" name="Title 2">
            <a:extLst>
              <a:ext uri="{FF2B5EF4-FFF2-40B4-BE49-F238E27FC236}">
                <a16:creationId xmlns:a16="http://schemas.microsoft.com/office/drawing/2014/main" id="{C6FBD3EE-556C-4C1A-AF30-AB3101F1247E}"/>
              </a:ext>
            </a:extLst>
          </p:cNvPr>
          <p:cNvSpPr>
            <a:spLocks noGrp="1"/>
          </p:cNvSpPr>
          <p:nvPr>
            <p:ph type="title"/>
          </p:nvPr>
        </p:nvSpPr>
        <p:spPr/>
        <p:txBody>
          <a:bodyPr/>
          <a:lstStyle/>
          <a:p>
            <a:r>
              <a:rPr lang="en-US" dirty="0"/>
              <a:t>Making things dynamic</a:t>
            </a:r>
            <a:endParaRPr lang="en-IN" dirty="0"/>
          </a:p>
        </p:txBody>
      </p:sp>
      <p:pic>
        <p:nvPicPr>
          <p:cNvPr id="5" name="Picture 4">
            <a:extLst>
              <a:ext uri="{FF2B5EF4-FFF2-40B4-BE49-F238E27FC236}">
                <a16:creationId xmlns:a16="http://schemas.microsoft.com/office/drawing/2014/main" id="{497D29A3-A49E-45EB-89FD-E43D01B3C1AB}"/>
              </a:ext>
            </a:extLst>
          </p:cNvPr>
          <p:cNvPicPr>
            <a:picLocks noChangeAspect="1"/>
          </p:cNvPicPr>
          <p:nvPr/>
        </p:nvPicPr>
        <p:blipFill>
          <a:blip r:embed="rId2"/>
          <a:stretch>
            <a:fillRect/>
          </a:stretch>
        </p:blipFill>
        <p:spPr>
          <a:xfrm>
            <a:off x="7953826" y="2882824"/>
            <a:ext cx="3858212" cy="2745499"/>
          </a:xfrm>
          <a:prstGeom prst="rect">
            <a:avLst/>
          </a:prstGeom>
        </p:spPr>
      </p:pic>
    </p:spTree>
    <p:extLst>
      <p:ext uri="{BB962C8B-B14F-4D97-AF65-F5344CB8AC3E}">
        <p14:creationId xmlns:p14="http://schemas.microsoft.com/office/powerpoint/2010/main" val="1292877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51AEB1-C56D-4B05-9F1E-D73ABF2CF82A}"/>
              </a:ext>
            </a:extLst>
          </p:cNvPr>
          <p:cNvSpPr>
            <a:spLocks noGrp="1"/>
          </p:cNvSpPr>
          <p:nvPr>
            <p:ph idx="1"/>
          </p:nvPr>
        </p:nvSpPr>
        <p:spPr/>
        <p:txBody>
          <a:bodyPr>
            <a:normAutofit/>
          </a:bodyPr>
          <a:lstStyle/>
          <a:p>
            <a:pPr algn="l"/>
            <a:r>
              <a:rPr lang="en-US" dirty="0">
                <a:solidFill>
                  <a:srgbClr val="000000"/>
                </a:solidFill>
                <a:latin typeface="Roboto" panose="02000000000000000000" pitchFamily="2" charset="0"/>
              </a:rPr>
              <a:t>W</a:t>
            </a:r>
            <a:r>
              <a:rPr lang="en-US" b="0" i="0" dirty="0">
                <a:solidFill>
                  <a:srgbClr val="000000"/>
                </a:solidFill>
                <a:effectLst/>
                <a:latin typeface="Roboto" panose="02000000000000000000" pitchFamily="2" charset="0"/>
              </a:rPr>
              <a:t>e didn't really have all that much </a:t>
            </a:r>
            <a:r>
              <a:rPr lang="en-US" b="0" i="0" dirty="0">
                <a:effectLst/>
                <a:latin typeface="Roboto" panose="02000000000000000000" pitchFamily="2" charset="0"/>
              </a:rPr>
              <a:t>control about how to place the test surface, </a:t>
            </a:r>
            <a:r>
              <a:rPr lang="en-US" dirty="0">
                <a:solidFill>
                  <a:srgbClr val="000000"/>
                </a:solidFill>
                <a:latin typeface="Roboto" panose="02000000000000000000" pitchFamily="2" charset="0"/>
              </a:rPr>
              <a:t>S</a:t>
            </a:r>
            <a:r>
              <a:rPr lang="en-US" b="0" i="0" dirty="0">
                <a:solidFill>
                  <a:srgbClr val="000000"/>
                </a:solidFill>
                <a:effectLst/>
                <a:latin typeface="Roboto" panose="02000000000000000000" pitchFamily="2" charset="0"/>
              </a:rPr>
              <a:t>o for example if we wanted to place the center of the surface we couldn't really do it or let's say if we wanted to place the bottom right we just couldn't really do it.</a:t>
            </a:r>
          </a:p>
          <a:p>
            <a:pPr algn="l"/>
            <a:r>
              <a:rPr lang="en-US" dirty="0">
                <a:solidFill>
                  <a:srgbClr val="000000"/>
                </a:solidFill>
                <a:latin typeface="Roboto" panose="02000000000000000000" pitchFamily="2" charset="0"/>
              </a:rPr>
              <a:t>T</a:t>
            </a:r>
            <a:r>
              <a:rPr lang="en-US" b="0" i="0" dirty="0">
                <a:solidFill>
                  <a:srgbClr val="000000"/>
                </a:solidFill>
                <a:effectLst/>
                <a:latin typeface="Roboto" panose="02000000000000000000" pitchFamily="2" charset="0"/>
              </a:rPr>
              <a:t>o fix that pygame has another concept that is called a rectangle </a:t>
            </a:r>
          </a:p>
          <a:p>
            <a:pPr algn="l"/>
            <a:r>
              <a:rPr lang="en-US" dirty="0">
                <a:solidFill>
                  <a:srgbClr val="000000"/>
                </a:solidFill>
                <a:latin typeface="Roboto" panose="02000000000000000000" pitchFamily="2" charset="0"/>
              </a:rPr>
              <a:t>W</a:t>
            </a:r>
            <a:r>
              <a:rPr lang="en-US" b="0" i="0" dirty="0">
                <a:solidFill>
                  <a:srgbClr val="000000"/>
                </a:solidFill>
                <a:effectLst/>
                <a:latin typeface="Roboto" panose="02000000000000000000" pitchFamily="2" charset="0"/>
              </a:rPr>
              <a:t>ell a </a:t>
            </a:r>
            <a:r>
              <a:rPr lang="en-US" b="0" i="0" dirty="0" err="1">
                <a:solidFill>
                  <a:srgbClr val="000000"/>
                </a:solidFill>
                <a:effectLst/>
                <a:latin typeface="Roboto" panose="02000000000000000000" pitchFamily="2" charset="0"/>
              </a:rPr>
              <a:t>rect</a:t>
            </a:r>
            <a:r>
              <a:rPr lang="en-US" b="0" i="0" dirty="0">
                <a:solidFill>
                  <a:srgbClr val="000000"/>
                </a:solidFill>
                <a:effectLst/>
                <a:latin typeface="Roboto" panose="02000000000000000000" pitchFamily="2" charset="0"/>
              </a:rPr>
              <a:t> is just a rectangle that you can either put around something else or use for drawing</a:t>
            </a:r>
          </a:p>
          <a:p>
            <a:pPr algn="l"/>
            <a:r>
              <a:rPr lang="en-US" dirty="0">
                <a:solidFill>
                  <a:srgbClr val="000000"/>
                </a:solidFill>
                <a:latin typeface="Roboto" panose="02000000000000000000" pitchFamily="2" charset="0"/>
              </a:rPr>
              <a:t>The rectangle has a lots of different points that we can influence which are shown in the next slide</a:t>
            </a:r>
            <a:endParaRPr lang="en-US" b="0" i="0" dirty="0">
              <a:solidFill>
                <a:srgbClr val="000000"/>
              </a:solidFill>
              <a:effectLst/>
              <a:latin typeface="Roboto" panose="02000000000000000000" pitchFamily="2" charset="0"/>
            </a:endParaRPr>
          </a:p>
          <a:p>
            <a:endParaRPr lang="en-IN" dirty="0"/>
          </a:p>
        </p:txBody>
      </p:sp>
      <p:sp>
        <p:nvSpPr>
          <p:cNvPr id="3" name="Title 2">
            <a:extLst>
              <a:ext uri="{FF2B5EF4-FFF2-40B4-BE49-F238E27FC236}">
                <a16:creationId xmlns:a16="http://schemas.microsoft.com/office/drawing/2014/main" id="{06D8FF48-BD6E-442D-B2B4-4BE9964DBC32}"/>
              </a:ext>
            </a:extLst>
          </p:cNvPr>
          <p:cNvSpPr>
            <a:spLocks noGrp="1"/>
          </p:cNvSpPr>
          <p:nvPr>
            <p:ph type="title"/>
          </p:nvPr>
        </p:nvSpPr>
        <p:spPr/>
        <p:txBody>
          <a:bodyPr/>
          <a:lstStyle/>
          <a:p>
            <a:r>
              <a:rPr lang="en-US" dirty="0"/>
              <a:t>Rectangle/</a:t>
            </a:r>
            <a:r>
              <a:rPr lang="en-US" dirty="0" err="1"/>
              <a:t>rect</a:t>
            </a:r>
            <a:endParaRPr lang="en-IN" dirty="0"/>
          </a:p>
        </p:txBody>
      </p:sp>
    </p:spTree>
    <p:extLst>
      <p:ext uri="{BB962C8B-B14F-4D97-AF65-F5344CB8AC3E}">
        <p14:creationId xmlns:p14="http://schemas.microsoft.com/office/powerpoint/2010/main" val="174149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lstStyle/>
          <a:p>
            <a:r>
              <a:rPr lang="en-US" dirty="0"/>
              <a:t>How games work in general</a:t>
            </a:r>
          </a:p>
        </p:txBody>
      </p:sp>
      <p:pic>
        <p:nvPicPr>
          <p:cNvPr id="4"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62" y="206686"/>
            <a:ext cx="1122450" cy="1122450"/>
          </a:xfrm>
          <a:prstGeom prst="rect">
            <a:avLst/>
          </a:prstGeom>
        </p:spPr>
      </p:pic>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p:txBody>
          <a:bodyPr/>
          <a:lstStyle/>
          <a:p>
            <a:pPr lvl="0"/>
            <a:r>
              <a:rPr lang="en-US" dirty="0">
                <a:solidFill>
                  <a:srgbClr val="000000"/>
                </a:solidFill>
                <a:ea typeface="Tahoma" panose="020B0604030504040204" pitchFamily="34" charset="0"/>
                <a:cs typeface="Tahoma" panose="020B0604030504040204" pitchFamily="34" charset="0"/>
              </a:rPr>
              <a:t>Given here is a level 1 Mario screen</a:t>
            </a:r>
          </a:p>
          <a:p>
            <a:pPr lvl="0"/>
            <a:r>
              <a:rPr lang="en-US" dirty="0"/>
              <a:t>It is composed of several components</a:t>
            </a:r>
          </a:p>
          <a:p>
            <a:pPr lvl="2"/>
            <a:r>
              <a:rPr lang="en-US" dirty="0"/>
              <a:t>First the background</a:t>
            </a:r>
          </a:p>
          <a:p>
            <a:pPr lvl="2"/>
            <a:r>
              <a:rPr lang="en-US" dirty="0"/>
              <a:t>Then the bushes and apple</a:t>
            </a:r>
          </a:p>
          <a:p>
            <a:pPr lvl="2"/>
            <a:r>
              <a:rPr lang="en-US" dirty="0"/>
              <a:t>Mario himself</a:t>
            </a:r>
          </a:p>
          <a:p>
            <a:pPr lvl="2"/>
            <a:r>
              <a:rPr lang="en-US" dirty="0"/>
              <a:t>Some indicators at the top</a:t>
            </a:r>
          </a:p>
          <a:p>
            <a:r>
              <a:rPr lang="en-US" dirty="0"/>
              <a:t>Each of these elements are just images which we can download and use for ourself</a:t>
            </a:r>
          </a:p>
          <a:p>
            <a:pPr marL="0" indent="0">
              <a:buNone/>
            </a:pPr>
            <a:endParaRPr lang="en-US" dirty="0"/>
          </a:p>
        </p:txBody>
      </p:sp>
      <p:pic>
        <p:nvPicPr>
          <p:cNvPr id="6" name="Picture 5">
            <a:extLst>
              <a:ext uri="{FF2B5EF4-FFF2-40B4-BE49-F238E27FC236}">
                <a16:creationId xmlns:a16="http://schemas.microsoft.com/office/drawing/2014/main" id="{0D962611-AABF-4861-84D2-C59DEF44F46F}"/>
              </a:ext>
            </a:extLst>
          </p:cNvPr>
          <p:cNvPicPr>
            <a:picLocks noChangeAspect="1"/>
          </p:cNvPicPr>
          <p:nvPr/>
        </p:nvPicPr>
        <p:blipFill>
          <a:blip r:embed="rId5"/>
          <a:stretch>
            <a:fillRect/>
          </a:stretch>
        </p:blipFill>
        <p:spPr>
          <a:xfrm>
            <a:off x="8218433" y="2015732"/>
            <a:ext cx="2457450" cy="2133600"/>
          </a:xfrm>
          <a:prstGeom prst="rect">
            <a:avLst/>
          </a:prstGeom>
        </p:spPr>
      </p:pic>
    </p:spTree>
    <p:extLst>
      <p:ext uri="{BB962C8B-B14F-4D97-AF65-F5344CB8AC3E}">
        <p14:creationId xmlns:p14="http://schemas.microsoft.com/office/powerpoint/2010/main" val="2094298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08D362-3C34-4DB0-A0F3-44D28B7908DA}"/>
              </a:ext>
            </a:extLst>
          </p:cNvPr>
          <p:cNvSpPr txBox="1">
            <a:spLocks/>
          </p:cNvSpPr>
          <p:nvPr/>
        </p:nvSpPr>
        <p:spPr>
          <a:xfrm>
            <a:off x="5510047" y="212833"/>
            <a:ext cx="5730766" cy="438373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The points are super useful not just for moving, but also to check overlapping with other elements, or if something is moving out of screen, or to measure how large an element is.</a:t>
            </a:r>
          </a:p>
        </p:txBody>
      </p:sp>
      <p:pic>
        <p:nvPicPr>
          <p:cNvPr id="3" name="Picture 2">
            <a:extLst>
              <a:ext uri="{FF2B5EF4-FFF2-40B4-BE49-F238E27FC236}">
                <a16:creationId xmlns:a16="http://schemas.microsoft.com/office/drawing/2014/main" id="{F133F5C9-06CE-458E-A2E6-15D5ED8E6AB3}"/>
              </a:ext>
            </a:extLst>
          </p:cNvPr>
          <p:cNvPicPr>
            <a:picLocks noChangeAspect="1"/>
          </p:cNvPicPr>
          <p:nvPr/>
        </p:nvPicPr>
        <p:blipFill>
          <a:blip r:embed="rId2"/>
          <a:stretch>
            <a:fillRect/>
          </a:stretch>
        </p:blipFill>
        <p:spPr>
          <a:xfrm>
            <a:off x="442091" y="315309"/>
            <a:ext cx="4837024" cy="2795423"/>
          </a:xfrm>
          <a:prstGeom prst="rect">
            <a:avLst/>
          </a:prstGeom>
        </p:spPr>
      </p:pic>
      <p:sp>
        <p:nvSpPr>
          <p:cNvPr id="4" name="Content Placeholder 1">
            <a:extLst>
              <a:ext uri="{FF2B5EF4-FFF2-40B4-BE49-F238E27FC236}">
                <a16:creationId xmlns:a16="http://schemas.microsoft.com/office/drawing/2014/main" id="{1C0CD256-BEB6-4D51-B322-3F0D596CB711}"/>
              </a:ext>
            </a:extLst>
          </p:cNvPr>
          <p:cNvSpPr txBox="1">
            <a:spLocks/>
          </p:cNvSpPr>
          <p:nvPr/>
        </p:nvSpPr>
        <p:spPr>
          <a:xfrm>
            <a:off x="361621" y="3935958"/>
            <a:ext cx="11468757" cy="4383736"/>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There are 2 ways to create a rectangle</a:t>
            </a:r>
          </a:p>
          <a:p>
            <a:pPr lvl="1"/>
            <a:r>
              <a:rPr lang="en-IN" dirty="0"/>
              <a:t>To create a rectangle by itself</a:t>
            </a:r>
          </a:p>
          <a:p>
            <a:pPr lvl="1"/>
            <a:r>
              <a:rPr lang="en-IN" dirty="0"/>
              <a:t>Take a existing surface and wrap it with a rectangle</a:t>
            </a:r>
          </a:p>
        </p:txBody>
      </p:sp>
      <p:pic>
        <p:nvPicPr>
          <p:cNvPr id="5" name="Picture 4">
            <a:extLst>
              <a:ext uri="{FF2B5EF4-FFF2-40B4-BE49-F238E27FC236}">
                <a16:creationId xmlns:a16="http://schemas.microsoft.com/office/drawing/2014/main" id="{32774A70-16EB-4481-831E-3B63BB689886}"/>
              </a:ext>
            </a:extLst>
          </p:cNvPr>
          <p:cNvPicPr>
            <a:picLocks noChangeAspect="1"/>
          </p:cNvPicPr>
          <p:nvPr/>
        </p:nvPicPr>
        <p:blipFill>
          <a:blip r:embed="rId3"/>
          <a:stretch>
            <a:fillRect/>
          </a:stretch>
        </p:blipFill>
        <p:spPr>
          <a:xfrm>
            <a:off x="7002516" y="4219902"/>
            <a:ext cx="3771900" cy="893053"/>
          </a:xfrm>
          <a:prstGeom prst="rect">
            <a:avLst/>
          </a:prstGeom>
        </p:spPr>
      </p:pic>
    </p:spTree>
    <p:extLst>
      <p:ext uri="{BB962C8B-B14F-4D97-AF65-F5344CB8AC3E}">
        <p14:creationId xmlns:p14="http://schemas.microsoft.com/office/powerpoint/2010/main" val="4250430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9D4977-F188-4CA8-842C-90BF6FECB225}"/>
              </a:ext>
            </a:extLst>
          </p:cNvPr>
          <p:cNvPicPr>
            <a:picLocks noChangeAspect="1"/>
          </p:cNvPicPr>
          <p:nvPr/>
        </p:nvPicPr>
        <p:blipFill>
          <a:blip r:embed="rId2"/>
          <a:stretch>
            <a:fillRect/>
          </a:stretch>
        </p:blipFill>
        <p:spPr>
          <a:xfrm>
            <a:off x="337973" y="318922"/>
            <a:ext cx="6409668" cy="3819572"/>
          </a:xfrm>
          <a:prstGeom prst="rect">
            <a:avLst/>
          </a:prstGeom>
        </p:spPr>
      </p:pic>
      <p:graphicFrame>
        <p:nvGraphicFramePr>
          <p:cNvPr id="5" name="Object 4">
            <a:extLst>
              <a:ext uri="{FF2B5EF4-FFF2-40B4-BE49-F238E27FC236}">
                <a16:creationId xmlns:a16="http://schemas.microsoft.com/office/drawing/2014/main" id="{14C5A52E-E50F-4302-9CB8-3A7320F04780}"/>
              </a:ext>
            </a:extLst>
          </p:cNvPr>
          <p:cNvGraphicFramePr>
            <a:graphicFrameLocks noChangeAspect="1"/>
          </p:cNvGraphicFramePr>
          <p:nvPr>
            <p:extLst>
              <p:ext uri="{D42A27DB-BD31-4B8C-83A1-F6EECF244321}">
                <p14:modId xmlns:p14="http://schemas.microsoft.com/office/powerpoint/2010/main" val="3502683316"/>
              </p:ext>
            </p:extLst>
          </p:nvPr>
        </p:nvGraphicFramePr>
        <p:xfrm>
          <a:off x="6233274" y="3657481"/>
          <a:ext cx="579437" cy="481013"/>
        </p:xfrm>
        <a:graphic>
          <a:graphicData uri="http://schemas.openxmlformats.org/presentationml/2006/ole">
            <mc:AlternateContent xmlns:mc="http://schemas.openxmlformats.org/markup-compatibility/2006">
              <mc:Choice xmlns:v="urn:schemas-microsoft-com:vml" Requires="v">
                <p:oleObj name="Packager Shell Object" showAsIcon="1" r:id="rId3" imgW="579240" imgH="481320" progId="Package">
                  <p:embed/>
                </p:oleObj>
              </mc:Choice>
              <mc:Fallback>
                <p:oleObj name="Packager Shell Object" showAsIcon="1" r:id="rId3" imgW="579240" imgH="481320" progId="Package">
                  <p:embed/>
                  <p:pic>
                    <p:nvPicPr>
                      <p:cNvPr id="5" name="Object 4">
                        <a:extLst>
                          <a:ext uri="{FF2B5EF4-FFF2-40B4-BE49-F238E27FC236}">
                            <a16:creationId xmlns:a16="http://schemas.microsoft.com/office/drawing/2014/main" id="{14C5A52E-E50F-4302-9CB8-3A7320F04780}"/>
                          </a:ext>
                        </a:extLst>
                      </p:cNvPr>
                      <p:cNvPicPr/>
                      <p:nvPr/>
                    </p:nvPicPr>
                    <p:blipFill>
                      <a:blip r:embed="rId4"/>
                      <a:stretch>
                        <a:fillRect/>
                      </a:stretch>
                    </p:blipFill>
                    <p:spPr>
                      <a:xfrm>
                        <a:off x="6233274" y="3657481"/>
                        <a:ext cx="579437" cy="481013"/>
                      </a:xfrm>
                      <a:prstGeom prst="rect">
                        <a:avLst/>
                      </a:prstGeom>
                    </p:spPr>
                  </p:pic>
                </p:oleObj>
              </mc:Fallback>
            </mc:AlternateContent>
          </a:graphicData>
        </a:graphic>
      </p:graphicFrame>
    </p:spTree>
    <p:extLst>
      <p:ext uri="{BB962C8B-B14F-4D97-AF65-F5344CB8AC3E}">
        <p14:creationId xmlns:p14="http://schemas.microsoft.com/office/powerpoint/2010/main" val="3465779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D61F71-8116-4B0F-B44F-2D773322095F}"/>
              </a:ext>
            </a:extLst>
          </p:cNvPr>
          <p:cNvSpPr>
            <a:spLocks noGrp="1"/>
          </p:cNvSpPr>
          <p:nvPr>
            <p:ph idx="1"/>
          </p:nvPr>
        </p:nvSpPr>
        <p:spPr/>
        <p:txBody>
          <a:bodyPr>
            <a:normAutofit fontScale="92500"/>
          </a:bodyPr>
          <a:lstStyle/>
          <a:p>
            <a:r>
              <a:rPr lang="en-US" dirty="0"/>
              <a:t>Two main logics</a:t>
            </a:r>
          </a:p>
          <a:p>
            <a:pPr lvl="1"/>
            <a:r>
              <a:rPr lang="en-US" dirty="0">
                <a:solidFill>
                  <a:srgbClr val="000000"/>
                </a:solidFill>
                <a:latin typeface="Roboto" panose="02000000000000000000" pitchFamily="2" charset="0"/>
              </a:rPr>
              <a:t>E</a:t>
            </a:r>
            <a:r>
              <a:rPr lang="en-US" b="0" i="0" dirty="0">
                <a:solidFill>
                  <a:srgbClr val="000000"/>
                </a:solidFill>
                <a:effectLst/>
                <a:latin typeface="Roboto" panose="02000000000000000000" pitchFamily="2" charset="0"/>
              </a:rPr>
              <a:t>ffectively creating a grid on our display but we are not really creating a grid, we are just simulating it and instead what we are going to do is that every time we are moving we can only move in certain increments let's say by the amount of 40 pixels and since you can only move by that amount, you are effectively moving in a grid although it's not really a grid</a:t>
            </a:r>
          </a:p>
          <a:p>
            <a:pPr lvl="1"/>
            <a:r>
              <a:rPr lang="en-US" dirty="0">
                <a:solidFill>
                  <a:srgbClr val="000000"/>
                </a:solidFill>
                <a:latin typeface="Roboto" panose="02000000000000000000" pitchFamily="2" charset="0"/>
              </a:rPr>
              <a:t>A</a:t>
            </a:r>
            <a:r>
              <a:rPr lang="en-US" b="0" i="0" dirty="0">
                <a:solidFill>
                  <a:srgbClr val="000000"/>
                </a:solidFill>
                <a:effectLst/>
                <a:latin typeface="Roboto" panose="02000000000000000000" pitchFamily="2" charset="0"/>
              </a:rPr>
              <a:t>nd into this grid we are going to put our snake and that's going </a:t>
            </a:r>
            <a:r>
              <a:rPr lang="en-US" b="0" i="0" dirty="0">
                <a:effectLst/>
                <a:latin typeface="Roboto" panose="02000000000000000000" pitchFamily="2" charset="0"/>
              </a:rPr>
              <a:t>to be the second major concept </a:t>
            </a:r>
            <a:r>
              <a:rPr lang="en-US" b="0" i="0" dirty="0">
                <a:solidFill>
                  <a:srgbClr val="000000"/>
                </a:solidFill>
                <a:effectLst/>
                <a:latin typeface="Roboto" panose="02000000000000000000" pitchFamily="2" charset="0"/>
              </a:rPr>
              <a:t>and effectively our snack is going to be a list with different positions and each of these positions is a block and all we are going to do to move the snake is to update each of the block in a certain direction and then we are drawing the block and that gives us a snake</a:t>
            </a:r>
          </a:p>
          <a:p>
            <a:pPr lvl="1"/>
            <a:endParaRPr lang="en-IN" dirty="0"/>
          </a:p>
        </p:txBody>
      </p:sp>
      <p:sp>
        <p:nvSpPr>
          <p:cNvPr id="3" name="Title 2">
            <a:extLst>
              <a:ext uri="{FF2B5EF4-FFF2-40B4-BE49-F238E27FC236}">
                <a16:creationId xmlns:a16="http://schemas.microsoft.com/office/drawing/2014/main" id="{FD170536-8566-4F00-A5A1-8AF7A921B81E}"/>
              </a:ext>
            </a:extLst>
          </p:cNvPr>
          <p:cNvSpPr>
            <a:spLocks noGrp="1"/>
          </p:cNvSpPr>
          <p:nvPr>
            <p:ph type="title"/>
          </p:nvPr>
        </p:nvSpPr>
        <p:spPr/>
        <p:txBody>
          <a:bodyPr/>
          <a:lstStyle/>
          <a:p>
            <a:r>
              <a:rPr lang="en-US" dirty="0"/>
              <a:t>Logic of the snake</a:t>
            </a:r>
            <a:endParaRPr lang="en-IN" dirty="0"/>
          </a:p>
        </p:txBody>
      </p:sp>
    </p:spTree>
    <p:extLst>
      <p:ext uri="{BB962C8B-B14F-4D97-AF65-F5344CB8AC3E}">
        <p14:creationId xmlns:p14="http://schemas.microsoft.com/office/powerpoint/2010/main" val="2756468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27009E-EF1F-4ED7-82FF-F3CAAECF9406}"/>
              </a:ext>
            </a:extLst>
          </p:cNvPr>
          <p:cNvSpPr>
            <a:spLocks noGrp="1"/>
          </p:cNvSpPr>
          <p:nvPr>
            <p:ph type="title"/>
          </p:nvPr>
        </p:nvSpPr>
        <p:spPr/>
        <p:txBody>
          <a:bodyPr/>
          <a:lstStyle/>
          <a:p>
            <a:r>
              <a:rPr lang="en-US" dirty="0"/>
              <a:t>Setting up the board and fruit</a:t>
            </a:r>
            <a:endParaRPr lang="en-IN" dirty="0"/>
          </a:p>
        </p:txBody>
      </p:sp>
      <p:pic>
        <p:nvPicPr>
          <p:cNvPr id="5" name="Picture 4">
            <a:extLst>
              <a:ext uri="{FF2B5EF4-FFF2-40B4-BE49-F238E27FC236}">
                <a16:creationId xmlns:a16="http://schemas.microsoft.com/office/drawing/2014/main" id="{4E9B0FDD-8004-4C4F-88E2-C88ACB9DB4E9}"/>
              </a:ext>
            </a:extLst>
          </p:cNvPr>
          <p:cNvPicPr>
            <a:picLocks noChangeAspect="1"/>
          </p:cNvPicPr>
          <p:nvPr/>
        </p:nvPicPr>
        <p:blipFill>
          <a:blip r:embed="rId2"/>
          <a:stretch>
            <a:fillRect/>
          </a:stretch>
        </p:blipFill>
        <p:spPr>
          <a:xfrm>
            <a:off x="1294362" y="1647374"/>
            <a:ext cx="6515108" cy="4243056"/>
          </a:xfrm>
          <a:prstGeom prst="rect">
            <a:avLst/>
          </a:prstGeom>
        </p:spPr>
      </p:pic>
      <p:graphicFrame>
        <p:nvGraphicFramePr>
          <p:cNvPr id="6" name="Object 5">
            <a:extLst>
              <a:ext uri="{FF2B5EF4-FFF2-40B4-BE49-F238E27FC236}">
                <a16:creationId xmlns:a16="http://schemas.microsoft.com/office/drawing/2014/main" id="{1D2A5537-0DAA-40C4-9866-16ECDB3CADD1}"/>
              </a:ext>
            </a:extLst>
          </p:cNvPr>
          <p:cNvGraphicFramePr>
            <a:graphicFrameLocks noChangeAspect="1"/>
          </p:cNvGraphicFramePr>
          <p:nvPr>
            <p:extLst>
              <p:ext uri="{D42A27DB-BD31-4B8C-83A1-F6EECF244321}">
                <p14:modId xmlns:p14="http://schemas.microsoft.com/office/powerpoint/2010/main" val="2252166740"/>
              </p:ext>
            </p:extLst>
          </p:nvPr>
        </p:nvGraphicFramePr>
        <p:xfrm>
          <a:off x="7085571" y="5409417"/>
          <a:ext cx="723900" cy="481013"/>
        </p:xfrm>
        <a:graphic>
          <a:graphicData uri="http://schemas.openxmlformats.org/presentationml/2006/ole">
            <mc:AlternateContent xmlns:mc="http://schemas.openxmlformats.org/markup-compatibility/2006">
              <mc:Choice xmlns:v="urn:schemas-microsoft-com:vml" Requires="v">
                <p:oleObj name="Packager Shell Object" showAsIcon="1" r:id="rId3" imgW="724320" imgH="481320" progId="Package">
                  <p:embed/>
                </p:oleObj>
              </mc:Choice>
              <mc:Fallback>
                <p:oleObj name="Packager Shell Object" showAsIcon="1" r:id="rId3" imgW="724320" imgH="481320" progId="Package">
                  <p:embed/>
                  <p:pic>
                    <p:nvPicPr>
                      <p:cNvPr id="6" name="Object 5">
                        <a:extLst>
                          <a:ext uri="{FF2B5EF4-FFF2-40B4-BE49-F238E27FC236}">
                            <a16:creationId xmlns:a16="http://schemas.microsoft.com/office/drawing/2014/main" id="{1D2A5537-0DAA-40C4-9866-16ECDB3CADD1}"/>
                          </a:ext>
                        </a:extLst>
                      </p:cNvPr>
                      <p:cNvPicPr/>
                      <p:nvPr/>
                    </p:nvPicPr>
                    <p:blipFill>
                      <a:blip r:embed="rId4"/>
                      <a:stretch>
                        <a:fillRect/>
                      </a:stretch>
                    </p:blipFill>
                    <p:spPr>
                      <a:xfrm>
                        <a:off x="7085571" y="5409417"/>
                        <a:ext cx="723900" cy="481013"/>
                      </a:xfrm>
                      <a:prstGeom prst="rect">
                        <a:avLst/>
                      </a:prstGeom>
                    </p:spPr>
                  </p:pic>
                </p:oleObj>
              </mc:Fallback>
            </mc:AlternateContent>
          </a:graphicData>
        </a:graphic>
      </p:graphicFrame>
    </p:spTree>
    <p:extLst>
      <p:ext uri="{BB962C8B-B14F-4D97-AF65-F5344CB8AC3E}">
        <p14:creationId xmlns:p14="http://schemas.microsoft.com/office/powerpoint/2010/main" val="1806117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05B46-3F85-4893-BF14-C119A4E7D375}"/>
              </a:ext>
            </a:extLst>
          </p:cNvPr>
          <p:cNvSpPr>
            <a:spLocks noGrp="1"/>
          </p:cNvSpPr>
          <p:nvPr>
            <p:ph type="title"/>
          </p:nvPr>
        </p:nvSpPr>
        <p:spPr/>
        <p:txBody>
          <a:bodyPr/>
          <a:lstStyle/>
          <a:p>
            <a:r>
              <a:rPr lang="en-US" dirty="0"/>
              <a:t>Creating the snake</a:t>
            </a:r>
            <a:endParaRPr lang="en-IN" dirty="0"/>
          </a:p>
        </p:txBody>
      </p:sp>
      <p:pic>
        <p:nvPicPr>
          <p:cNvPr id="5" name="Picture 4">
            <a:extLst>
              <a:ext uri="{FF2B5EF4-FFF2-40B4-BE49-F238E27FC236}">
                <a16:creationId xmlns:a16="http://schemas.microsoft.com/office/drawing/2014/main" id="{707B5BF5-C284-4F85-A069-F054B3508CED}"/>
              </a:ext>
            </a:extLst>
          </p:cNvPr>
          <p:cNvPicPr>
            <a:picLocks noChangeAspect="1"/>
          </p:cNvPicPr>
          <p:nvPr/>
        </p:nvPicPr>
        <p:blipFill>
          <a:blip r:embed="rId2"/>
          <a:stretch>
            <a:fillRect/>
          </a:stretch>
        </p:blipFill>
        <p:spPr>
          <a:xfrm>
            <a:off x="776287" y="1714500"/>
            <a:ext cx="10639425" cy="1714500"/>
          </a:xfrm>
          <a:prstGeom prst="rect">
            <a:avLst/>
          </a:prstGeom>
        </p:spPr>
      </p:pic>
      <p:graphicFrame>
        <p:nvGraphicFramePr>
          <p:cNvPr id="6" name="Object 5">
            <a:extLst>
              <a:ext uri="{FF2B5EF4-FFF2-40B4-BE49-F238E27FC236}">
                <a16:creationId xmlns:a16="http://schemas.microsoft.com/office/drawing/2014/main" id="{ADD314BC-9F1C-4A5C-9CB5-3179D5B096ED}"/>
              </a:ext>
            </a:extLst>
          </p:cNvPr>
          <p:cNvGraphicFramePr>
            <a:graphicFrameLocks noChangeAspect="1"/>
          </p:cNvGraphicFramePr>
          <p:nvPr>
            <p:extLst>
              <p:ext uri="{D42A27DB-BD31-4B8C-83A1-F6EECF244321}">
                <p14:modId xmlns:p14="http://schemas.microsoft.com/office/powerpoint/2010/main" val="2735614848"/>
              </p:ext>
            </p:extLst>
          </p:nvPr>
        </p:nvGraphicFramePr>
        <p:xfrm>
          <a:off x="10808876" y="3845125"/>
          <a:ext cx="579437" cy="481013"/>
        </p:xfrm>
        <a:graphic>
          <a:graphicData uri="http://schemas.openxmlformats.org/presentationml/2006/ole">
            <mc:AlternateContent xmlns:mc="http://schemas.openxmlformats.org/markup-compatibility/2006">
              <mc:Choice xmlns:v="urn:schemas-microsoft-com:vml" Requires="v">
                <p:oleObj name="Packager Shell Object" showAsIcon="1" r:id="rId3" imgW="579240" imgH="481320" progId="Package">
                  <p:embed/>
                </p:oleObj>
              </mc:Choice>
              <mc:Fallback>
                <p:oleObj name="Packager Shell Object" showAsIcon="1" r:id="rId3" imgW="579240" imgH="481320" progId="Package">
                  <p:embed/>
                  <p:pic>
                    <p:nvPicPr>
                      <p:cNvPr id="6" name="Object 5">
                        <a:extLst>
                          <a:ext uri="{FF2B5EF4-FFF2-40B4-BE49-F238E27FC236}">
                            <a16:creationId xmlns:a16="http://schemas.microsoft.com/office/drawing/2014/main" id="{ADD314BC-9F1C-4A5C-9CB5-3179D5B096ED}"/>
                          </a:ext>
                        </a:extLst>
                      </p:cNvPr>
                      <p:cNvPicPr/>
                      <p:nvPr/>
                    </p:nvPicPr>
                    <p:blipFill>
                      <a:blip r:embed="rId4"/>
                      <a:stretch>
                        <a:fillRect/>
                      </a:stretch>
                    </p:blipFill>
                    <p:spPr>
                      <a:xfrm>
                        <a:off x="10808876" y="3845125"/>
                        <a:ext cx="579437" cy="481013"/>
                      </a:xfrm>
                      <a:prstGeom prst="rect">
                        <a:avLst/>
                      </a:prstGeom>
                    </p:spPr>
                  </p:pic>
                </p:oleObj>
              </mc:Fallback>
            </mc:AlternateContent>
          </a:graphicData>
        </a:graphic>
      </p:graphicFrame>
    </p:spTree>
    <p:extLst>
      <p:ext uri="{BB962C8B-B14F-4D97-AF65-F5344CB8AC3E}">
        <p14:creationId xmlns:p14="http://schemas.microsoft.com/office/powerpoint/2010/main" val="2965696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556322-865C-44CA-B759-5C7167251F35}"/>
              </a:ext>
            </a:extLst>
          </p:cNvPr>
          <p:cNvPicPr>
            <a:picLocks noChangeAspect="1"/>
          </p:cNvPicPr>
          <p:nvPr/>
        </p:nvPicPr>
        <p:blipFill>
          <a:blip r:embed="rId2"/>
          <a:stretch>
            <a:fillRect/>
          </a:stretch>
        </p:blipFill>
        <p:spPr>
          <a:xfrm>
            <a:off x="2447925" y="966359"/>
            <a:ext cx="7296150" cy="439102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5F9F92B-12E1-4909-ACA8-BB98A9E2370A}"/>
                  </a:ext>
                </a:extLst>
              </p14:cNvPr>
              <p14:cNvContentPartPr/>
              <p14:nvPr/>
            </p14:nvContentPartPr>
            <p14:xfrm>
              <a:off x="10752857" y="3503623"/>
              <a:ext cx="360" cy="360"/>
            </p14:xfrm>
          </p:contentPart>
        </mc:Choice>
        <mc:Fallback xmlns="">
          <p:pic>
            <p:nvPicPr>
              <p:cNvPr id="2" name="Ink 1">
                <a:extLst>
                  <a:ext uri="{FF2B5EF4-FFF2-40B4-BE49-F238E27FC236}">
                    <a16:creationId xmlns:a16="http://schemas.microsoft.com/office/drawing/2014/main" id="{D5F9F92B-12E1-4909-ACA8-BB98A9E2370A}"/>
                  </a:ext>
                </a:extLst>
              </p:cNvPr>
              <p:cNvPicPr/>
              <p:nvPr/>
            </p:nvPicPr>
            <p:blipFill>
              <a:blip r:embed="rId4"/>
              <a:stretch>
                <a:fillRect/>
              </a:stretch>
            </p:blipFill>
            <p:spPr>
              <a:xfrm>
                <a:off x="10744217" y="3494983"/>
                <a:ext cx="18000" cy="18000"/>
              </a:xfrm>
              <a:prstGeom prst="rect">
                <a:avLst/>
              </a:prstGeom>
            </p:spPr>
          </p:pic>
        </mc:Fallback>
      </mc:AlternateContent>
      <p:grpSp>
        <p:nvGrpSpPr>
          <p:cNvPr id="6" name="Group 5">
            <a:extLst>
              <a:ext uri="{FF2B5EF4-FFF2-40B4-BE49-F238E27FC236}">
                <a16:creationId xmlns:a16="http://schemas.microsoft.com/office/drawing/2014/main" id="{7F6D031D-C322-4AF1-8DB0-671497906D11}"/>
              </a:ext>
            </a:extLst>
          </p:cNvPr>
          <p:cNvGrpSpPr/>
          <p:nvPr/>
        </p:nvGrpSpPr>
        <p:grpSpPr>
          <a:xfrm>
            <a:off x="9457577" y="1214383"/>
            <a:ext cx="716400" cy="107640"/>
            <a:chOff x="9457577" y="1214383"/>
            <a:chExt cx="716400" cy="10764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9EF4AB6-7EFE-4C5F-9849-65C02D75162E}"/>
                    </a:ext>
                  </a:extLst>
                </p14:cNvPr>
                <p14:cNvContentPartPr/>
                <p14:nvPr/>
              </p14:nvContentPartPr>
              <p14:xfrm>
                <a:off x="9457577" y="1254343"/>
                <a:ext cx="634680" cy="16560"/>
              </p14:xfrm>
            </p:contentPart>
          </mc:Choice>
          <mc:Fallback xmlns="">
            <p:pic>
              <p:nvPicPr>
                <p:cNvPr id="3" name="Ink 2">
                  <a:extLst>
                    <a:ext uri="{FF2B5EF4-FFF2-40B4-BE49-F238E27FC236}">
                      <a16:creationId xmlns:a16="http://schemas.microsoft.com/office/drawing/2014/main" id="{39EF4AB6-7EFE-4C5F-9849-65C02D75162E}"/>
                    </a:ext>
                  </a:extLst>
                </p:cNvPr>
                <p:cNvPicPr/>
                <p:nvPr/>
              </p:nvPicPr>
              <p:blipFill>
                <a:blip r:embed="rId6"/>
                <a:stretch>
                  <a:fillRect/>
                </a:stretch>
              </p:blipFill>
              <p:spPr>
                <a:xfrm>
                  <a:off x="9448577" y="1245343"/>
                  <a:ext cx="6523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298F1B6-E18B-4D08-858F-0150941B27BA}"/>
                    </a:ext>
                  </a:extLst>
                </p14:cNvPr>
                <p14:cNvContentPartPr/>
                <p14:nvPr/>
              </p14:nvContentPartPr>
              <p14:xfrm>
                <a:off x="10036097" y="1214383"/>
                <a:ext cx="137880" cy="107640"/>
              </p14:xfrm>
            </p:contentPart>
          </mc:Choice>
          <mc:Fallback xmlns="">
            <p:pic>
              <p:nvPicPr>
                <p:cNvPr id="4" name="Ink 3">
                  <a:extLst>
                    <a:ext uri="{FF2B5EF4-FFF2-40B4-BE49-F238E27FC236}">
                      <a16:creationId xmlns:a16="http://schemas.microsoft.com/office/drawing/2014/main" id="{0298F1B6-E18B-4D08-858F-0150941B27BA}"/>
                    </a:ext>
                  </a:extLst>
                </p:cNvPr>
                <p:cNvPicPr/>
                <p:nvPr/>
              </p:nvPicPr>
              <p:blipFill>
                <a:blip r:embed="rId8"/>
                <a:stretch>
                  <a:fillRect/>
                </a:stretch>
              </p:blipFill>
              <p:spPr>
                <a:xfrm>
                  <a:off x="10027097" y="1205383"/>
                  <a:ext cx="155520" cy="125280"/>
                </a:xfrm>
                <a:prstGeom prst="rect">
                  <a:avLst/>
                </a:prstGeom>
              </p:spPr>
            </p:pic>
          </mc:Fallback>
        </mc:AlternateContent>
      </p:grpSp>
      <p:grpSp>
        <p:nvGrpSpPr>
          <p:cNvPr id="13" name="Group 12">
            <a:extLst>
              <a:ext uri="{FF2B5EF4-FFF2-40B4-BE49-F238E27FC236}">
                <a16:creationId xmlns:a16="http://schemas.microsoft.com/office/drawing/2014/main" id="{4FDCFF9C-7A9F-458F-B0A9-6276FE150D49}"/>
              </a:ext>
            </a:extLst>
          </p:cNvPr>
          <p:cNvGrpSpPr/>
          <p:nvPr/>
        </p:nvGrpSpPr>
        <p:grpSpPr>
          <a:xfrm>
            <a:off x="10452617" y="1030063"/>
            <a:ext cx="517320" cy="267480"/>
            <a:chOff x="10452617" y="1030063"/>
            <a:chExt cx="517320" cy="26748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E25FC61-D0F7-47C4-867A-53D35E087B0E}"/>
                    </a:ext>
                  </a:extLst>
                </p14:cNvPr>
                <p14:cNvContentPartPr/>
                <p14:nvPr/>
              </p14:nvContentPartPr>
              <p14:xfrm>
                <a:off x="10452617" y="1030063"/>
                <a:ext cx="114840" cy="263880"/>
              </p14:xfrm>
            </p:contentPart>
          </mc:Choice>
          <mc:Fallback xmlns="">
            <p:pic>
              <p:nvPicPr>
                <p:cNvPr id="7" name="Ink 6">
                  <a:extLst>
                    <a:ext uri="{FF2B5EF4-FFF2-40B4-BE49-F238E27FC236}">
                      <a16:creationId xmlns:a16="http://schemas.microsoft.com/office/drawing/2014/main" id="{5E25FC61-D0F7-47C4-867A-53D35E087B0E}"/>
                    </a:ext>
                  </a:extLst>
                </p:cNvPr>
                <p:cNvPicPr/>
                <p:nvPr/>
              </p:nvPicPr>
              <p:blipFill>
                <a:blip r:embed="rId10"/>
                <a:stretch>
                  <a:fillRect/>
                </a:stretch>
              </p:blipFill>
              <p:spPr>
                <a:xfrm>
                  <a:off x="10443977" y="1021063"/>
                  <a:ext cx="1324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8E60E49-BE87-43F2-BB77-DF4AC4E40728}"/>
                    </a:ext>
                  </a:extLst>
                </p14:cNvPr>
                <p14:cNvContentPartPr/>
                <p14:nvPr/>
              </p14:nvContentPartPr>
              <p14:xfrm>
                <a:off x="10576457" y="1209703"/>
                <a:ext cx="148680" cy="87840"/>
              </p14:xfrm>
            </p:contentPart>
          </mc:Choice>
          <mc:Fallback xmlns="">
            <p:pic>
              <p:nvPicPr>
                <p:cNvPr id="8" name="Ink 7">
                  <a:extLst>
                    <a:ext uri="{FF2B5EF4-FFF2-40B4-BE49-F238E27FC236}">
                      <a16:creationId xmlns:a16="http://schemas.microsoft.com/office/drawing/2014/main" id="{08E60E49-BE87-43F2-BB77-DF4AC4E40728}"/>
                    </a:ext>
                  </a:extLst>
                </p:cNvPr>
                <p:cNvPicPr/>
                <p:nvPr/>
              </p:nvPicPr>
              <p:blipFill>
                <a:blip r:embed="rId12"/>
                <a:stretch>
                  <a:fillRect/>
                </a:stretch>
              </p:blipFill>
              <p:spPr>
                <a:xfrm>
                  <a:off x="10567457" y="1201063"/>
                  <a:ext cx="1663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FACBFE0B-0811-4E55-A4E4-7123AA73EDA5}"/>
                    </a:ext>
                  </a:extLst>
                </p14:cNvPr>
                <p14:cNvContentPartPr/>
                <p14:nvPr/>
              </p14:nvContentPartPr>
              <p14:xfrm>
                <a:off x="10752497" y="1097023"/>
                <a:ext cx="38880" cy="182520"/>
              </p14:xfrm>
            </p:contentPart>
          </mc:Choice>
          <mc:Fallback xmlns="">
            <p:pic>
              <p:nvPicPr>
                <p:cNvPr id="9" name="Ink 8">
                  <a:extLst>
                    <a:ext uri="{FF2B5EF4-FFF2-40B4-BE49-F238E27FC236}">
                      <a16:creationId xmlns:a16="http://schemas.microsoft.com/office/drawing/2014/main" id="{FACBFE0B-0811-4E55-A4E4-7123AA73EDA5}"/>
                    </a:ext>
                  </a:extLst>
                </p:cNvPr>
                <p:cNvPicPr/>
                <p:nvPr/>
              </p:nvPicPr>
              <p:blipFill>
                <a:blip r:embed="rId14"/>
                <a:stretch>
                  <a:fillRect/>
                </a:stretch>
              </p:blipFill>
              <p:spPr>
                <a:xfrm>
                  <a:off x="10743497" y="1088383"/>
                  <a:ext cx="56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CE6AC397-2235-4877-8325-54FBB1F76DF1}"/>
                    </a:ext>
                  </a:extLst>
                </p14:cNvPr>
                <p14:cNvContentPartPr/>
                <p14:nvPr/>
              </p14:nvContentPartPr>
              <p14:xfrm>
                <a:off x="10675097" y="1103503"/>
                <a:ext cx="294840" cy="80280"/>
              </p14:xfrm>
            </p:contentPart>
          </mc:Choice>
          <mc:Fallback xmlns="">
            <p:pic>
              <p:nvPicPr>
                <p:cNvPr id="10" name="Ink 9">
                  <a:extLst>
                    <a:ext uri="{FF2B5EF4-FFF2-40B4-BE49-F238E27FC236}">
                      <a16:creationId xmlns:a16="http://schemas.microsoft.com/office/drawing/2014/main" id="{CE6AC397-2235-4877-8325-54FBB1F76DF1}"/>
                    </a:ext>
                  </a:extLst>
                </p:cNvPr>
                <p:cNvPicPr/>
                <p:nvPr/>
              </p:nvPicPr>
              <p:blipFill>
                <a:blip r:embed="rId16"/>
                <a:stretch>
                  <a:fillRect/>
                </a:stretch>
              </p:blipFill>
              <p:spPr>
                <a:xfrm>
                  <a:off x="10666097" y="1094503"/>
                  <a:ext cx="3124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6CDE51D9-8815-4A7C-B092-70BBBCA88940}"/>
                    </a:ext>
                  </a:extLst>
                </p14:cNvPr>
                <p14:cNvContentPartPr/>
                <p14:nvPr/>
              </p14:nvContentPartPr>
              <p14:xfrm>
                <a:off x="10817657" y="1193863"/>
                <a:ext cx="109440" cy="102240"/>
              </p14:xfrm>
            </p:contentPart>
          </mc:Choice>
          <mc:Fallback xmlns="">
            <p:pic>
              <p:nvPicPr>
                <p:cNvPr id="11" name="Ink 10">
                  <a:extLst>
                    <a:ext uri="{FF2B5EF4-FFF2-40B4-BE49-F238E27FC236}">
                      <a16:creationId xmlns:a16="http://schemas.microsoft.com/office/drawing/2014/main" id="{6CDE51D9-8815-4A7C-B092-70BBBCA88940}"/>
                    </a:ext>
                  </a:extLst>
                </p:cNvPr>
                <p:cNvPicPr/>
                <p:nvPr/>
              </p:nvPicPr>
              <p:blipFill>
                <a:blip r:embed="rId18"/>
                <a:stretch>
                  <a:fillRect/>
                </a:stretch>
              </p:blipFill>
              <p:spPr>
                <a:xfrm>
                  <a:off x="10809017" y="1184863"/>
                  <a:ext cx="127080" cy="119880"/>
                </a:xfrm>
                <a:prstGeom prst="rect">
                  <a:avLst/>
                </a:prstGeom>
              </p:spPr>
            </p:pic>
          </mc:Fallback>
        </mc:AlternateContent>
      </p:grpSp>
      <p:grpSp>
        <p:nvGrpSpPr>
          <p:cNvPr id="16" name="Group 15">
            <a:extLst>
              <a:ext uri="{FF2B5EF4-FFF2-40B4-BE49-F238E27FC236}">
                <a16:creationId xmlns:a16="http://schemas.microsoft.com/office/drawing/2014/main" id="{B9A6D255-3B9A-4FBF-9A49-BC04FFF4718A}"/>
              </a:ext>
            </a:extLst>
          </p:cNvPr>
          <p:cNvGrpSpPr/>
          <p:nvPr/>
        </p:nvGrpSpPr>
        <p:grpSpPr>
          <a:xfrm>
            <a:off x="11246057" y="1214023"/>
            <a:ext cx="510840" cy="99720"/>
            <a:chOff x="11246057" y="1214023"/>
            <a:chExt cx="510840" cy="9972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465558DF-5B9E-434B-B56E-10D0E8C57176}"/>
                    </a:ext>
                  </a:extLst>
                </p14:cNvPr>
                <p14:cNvContentPartPr/>
                <p14:nvPr/>
              </p14:nvContentPartPr>
              <p14:xfrm>
                <a:off x="11246057" y="1214023"/>
                <a:ext cx="118440" cy="88560"/>
              </p14:xfrm>
            </p:contentPart>
          </mc:Choice>
          <mc:Fallback xmlns="">
            <p:pic>
              <p:nvPicPr>
                <p:cNvPr id="12" name="Ink 11">
                  <a:extLst>
                    <a:ext uri="{FF2B5EF4-FFF2-40B4-BE49-F238E27FC236}">
                      <a16:creationId xmlns:a16="http://schemas.microsoft.com/office/drawing/2014/main" id="{465558DF-5B9E-434B-B56E-10D0E8C57176}"/>
                    </a:ext>
                  </a:extLst>
                </p:cNvPr>
                <p:cNvPicPr/>
                <p:nvPr/>
              </p:nvPicPr>
              <p:blipFill>
                <a:blip r:embed="rId20"/>
                <a:stretch>
                  <a:fillRect/>
                </a:stretch>
              </p:blipFill>
              <p:spPr>
                <a:xfrm>
                  <a:off x="11237417" y="1205383"/>
                  <a:ext cx="1360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DFBDC182-8F29-479C-B143-A18FBFA4F024}"/>
                    </a:ext>
                  </a:extLst>
                </p14:cNvPr>
                <p14:cNvContentPartPr/>
                <p14:nvPr/>
              </p14:nvContentPartPr>
              <p14:xfrm>
                <a:off x="11396537" y="1232743"/>
                <a:ext cx="142200" cy="56160"/>
              </p14:xfrm>
            </p:contentPart>
          </mc:Choice>
          <mc:Fallback xmlns="">
            <p:pic>
              <p:nvPicPr>
                <p:cNvPr id="14" name="Ink 13">
                  <a:extLst>
                    <a:ext uri="{FF2B5EF4-FFF2-40B4-BE49-F238E27FC236}">
                      <a16:creationId xmlns:a16="http://schemas.microsoft.com/office/drawing/2014/main" id="{DFBDC182-8F29-479C-B143-A18FBFA4F024}"/>
                    </a:ext>
                  </a:extLst>
                </p:cNvPr>
                <p:cNvPicPr/>
                <p:nvPr/>
              </p:nvPicPr>
              <p:blipFill>
                <a:blip r:embed="rId22"/>
                <a:stretch>
                  <a:fillRect/>
                </a:stretch>
              </p:blipFill>
              <p:spPr>
                <a:xfrm>
                  <a:off x="11387537" y="1223743"/>
                  <a:ext cx="1598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3C7297C7-C1E9-431D-A738-0734CEF77988}"/>
                    </a:ext>
                  </a:extLst>
                </p14:cNvPr>
                <p14:cNvContentPartPr/>
                <p14:nvPr/>
              </p14:nvContentPartPr>
              <p14:xfrm>
                <a:off x="11565377" y="1232743"/>
                <a:ext cx="191520" cy="81000"/>
              </p14:xfrm>
            </p:contentPart>
          </mc:Choice>
          <mc:Fallback xmlns="">
            <p:pic>
              <p:nvPicPr>
                <p:cNvPr id="15" name="Ink 14">
                  <a:extLst>
                    <a:ext uri="{FF2B5EF4-FFF2-40B4-BE49-F238E27FC236}">
                      <a16:creationId xmlns:a16="http://schemas.microsoft.com/office/drawing/2014/main" id="{3C7297C7-C1E9-431D-A738-0734CEF77988}"/>
                    </a:ext>
                  </a:extLst>
                </p:cNvPr>
                <p:cNvPicPr/>
                <p:nvPr/>
              </p:nvPicPr>
              <p:blipFill>
                <a:blip r:embed="rId24"/>
                <a:stretch>
                  <a:fillRect/>
                </a:stretch>
              </p:blipFill>
              <p:spPr>
                <a:xfrm>
                  <a:off x="11556737" y="1223743"/>
                  <a:ext cx="209160" cy="98640"/>
                </a:xfrm>
                <a:prstGeom prst="rect">
                  <a:avLst/>
                </a:prstGeom>
              </p:spPr>
            </p:pic>
          </mc:Fallback>
        </mc:AlternateContent>
      </p:grpSp>
      <p:grpSp>
        <p:nvGrpSpPr>
          <p:cNvPr id="27" name="Group 26">
            <a:extLst>
              <a:ext uri="{FF2B5EF4-FFF2-40B4-BE49-F238E27FC236}">
                <a16:creationId xmlns:a16="http://schemas.microsoft.com/office/drawing/2014/main" id="{4AC76AF4-1594-4734-83A2-58DDBE1F6AF4}"/>
              </a:ext>
            </a:extLst>
          </p:cNvPr>
          <p:cNvGrpSpPr/>
          <p:nvPr/>
        </p:nvGrpSpPr>
        <p:grpSpPr>
          <a:xfrm>
            <a:off x="10397537" y="1511383"/>
            <a:ext cx="601920" cy="219960"/>
            <a:chOff x="10397537" y="1511383"/>
            <a:chExt cx="601920" cy="219960"/>
          </a:xfrm>
        </p:grpSpPr>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8EE74BED-DD2A-4FEF-9A35-8CA4FB89047D}"/>
                    </a:ext>
                  </a:extLst>
                </p14:cNvPr>
                <p14:cNvContentPartPr/>
                <p14:nvPr/>
              </p14:nvContentPartPr>
              <p14:xfrm>
                <a:off x="10397537" y="1511383"/>
                <a:ext cx="171360" cy="219960"/>
              </p14:xfrm>
            </p:contentPart>
          </mc:Choice>
          <mc:Fallback xmlns="">
            <p:pic>
              <p:nvPicPr>
                <p:cNvPr id="17" name="Ink 16">
                  <a:extLst>
                    <a:ext uri="{FF2B5EF4-FFF2-40B4-BE49-F238E27FC236}">
                      <a16:creationId xmlns:a16="http://schemas.microsoft.com/office/drawing/2014/main" id="{8EE74BED-DD2A-4FEF-9A35-8CA4FB89047D}"/>
                    </a:ext>
                  </a:extLst>
                </p:cNvPr>
                <p:cNvPicPr/>
                <p:nvPr/>
              </p:nvPicPr>
              <p:blipFill>
                <a:blip r:embed="rId26"/>
                <a:stretch>
                  <a:fillRect/>
                </a:stretch>
              </p:blipFill>
              <p:spPr>
                <a:xfrm>
                  <a:off x="10388537" y="1502743"/>
                  <a:ext cx="1890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7B352AB4-CF48-4F4A-84C7-98A8FA400965}"/>
                    </a:ext>
                  </a:extLst>
                </p14:cNvPr>
                <p14:cNvContentPartPr/>
                <p14:nvPr/>
              </p14:nvContentPartPr>
              <p14:xfrm>
                <a:off x="10608137" y="1644943"/>
                <a:ext cx="134640" cy="82440"/>
              </p14:xfrm>
            </p:contentPart>
          </mc:Choice>
          <mc:Fallback xmlns="">
            <p:pic>
              <p:nvPicPr>
                <p:cNvPr id="18" name="Ink 17">
                  <a:extLst>
                    <a:ext uri="{FF2B5EF4-FFF2-40B4-BE49-F238E27FC236}">
                      <a16:creationId xmlns:a16="http://schemas.microsoft.com/office/drawing/2014/main" id="{7B352AB4-CF48-4F4A-84C7-98A8FA400965}"/>
                    </a:ext>
                  </a:extLst>
                </p:cNvPr>
                <p:cNvPicPr/>
                <p:nvPr/>
              </p:nvPicPr>
              <p:blipFill>
                <a:blip r:embed="rId28"/>
                <a:stretch>
                  <a:fillRect/>
                </a:stretch>
              </p:blipFill>
              <p:spPr>
                <a:xfrm>
                  <a:off x="10599137" y="1635943"/>
                  <a:ext cx="152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9F45C8D3-B6C1-4A0F-8D22-CAE97DFD5011}"/>
                    </a:ext>
                  </a:extLst>
                </p14:cNvPr>
                <p14:cNvContentPartPr/>
                <p14:nvPr/>
              </p14:nvContentPartPr>
              <p14:xfrm>
                <a:off x="10759337" y="1611103"/>
                <a:ext cx="240120" cy="104400"/>
              </p14:xfrm>
            </p:contentPart>
          </mc:Choice>
          <mc:Fallback xmlns="">
            <p:pic>
              <p:nvPicPr>
                <p:cNvPr id="19" name="Ink 18">
                  <a:extLst>
                    <a:ext uri="{FF2B5EF4-FFF2-40B4-BE49-F238E27FC236}">
                      <a16:creationId xmlns:a16="http://schemas.microsoft.com/office/drawing/2014/main" id="{9F45C8D3-B6C1-4A0F-8D22-CAE97DFD5011}"/>
                    </a:ext>
                  </a:extLst>
                </p:cNvPr>
                <p:cNvPicPr/>
                <p:nvPr/>
              </p:nvPicPr>
              <p:blipFill>
                <a:blip r:embed="rId30"/>
                <a:stretch>
                  <a:fillRect/>
                </a:stretch>
              </p:blipFill>
              <p:spPr>
                <a:xfrm>
                  <a:off x="10750697" y="1602103"/>
                  <a:ext cx="257760" cy="122040"/>
                </a:xfrm>
                <a:prstGeom prst="rect">
                  <a:avLst/>
                </a:prstGeom>
              </p:spPr>
            </p:pic>
          </mc:Fallback>
        </mc:AlternateContent>
      </p:grpSp>
      <p:grpSp>
        <p:nvGrpSpPr>
          <p:cNvPr id="26" name="Group 25">
            <a:extLst>
              <a:ext uri="{FF2B5EF4-FFF2-40B4-BE49-F238E27FC236}">
                <a16:creationId xmlns:a16="http://schemas.microsoft.com/office/drawing/2014/main" id="{5ADFFAF5-0BA2-46E0-B244-4A57FC10A6C0}"/>
              </a:ext>
            </a:extLst>
          </p:cNvPr>
          <p:cNvGrpSpPr/>
          <p:nvPr/>
        </p:nvGrpSpPr>
        <p:grpSpPr>
          <a:xfrm>
            <a:off x="11213297" y="1516423"/>
            <a:ext cx="406800" cy="192240"/>
            <a:chOff x="11213297" y="1516423"/>
            <a:chExt cx="406800" cy="192240"/>
          </a:xfrm>
        </p:grpSpPr>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CDA77C2C-15B1-4075-ADB5-DFA4F35F28C6}"/>
                    </a:ext>
                  </a:extLst>
                </p14:cNvPr>
                <p14:cNvContentPartPr/>
                <p14:nvPr/>
              </p14:nvContentPartPr>
              <p14:xfrm>
                <a:off x="11324897" y="1516423"/>
                <a:ext cx="177840" cy="192240"/>
              </p14:xfrm>
            </p:contentPart>
          </mc:Choice>
          <mc:Fallback xmlns="">
            <p:pic>
              <p:nvPicPr>
                <p:cNvPr id="20" name="Ink 19">
                  <a:extLst>
                    <a:ext uri="{FF2B5EF4-FFF2-40B4-BE49-F238E27FC236}">
                      <a16:creationId xmlns:a16="http://schemas.microsoft.com/office/drawing/2014/main" id="{CDA77C2C-15B1-4075-ADB5-DFA4F35F28C6}"/>
                    </a:ext>
                  </a:extLst>
                </p:cNvPr>
                <p:cNvPicPr/>
                <p:nvPr/>
              </p:nvPicPr>
              <p:blipFill>
                <a:blip r:embed="rId32"/>
                <a:stretch>
                  <a:fillRect/>
                </a:stretch>
              </p:blipFill>
              <p:spPr>
                <a:xfrm>
                  <a:off x="11316257" y="1507423"/>
                  <a:ext cx="1954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FC163B76-D4A9-4F3F-8F45-55FA5ECB1530}"/>
                    </a:ext>
                  </a:extLst>
                </p14:cNvPr>
                <p14:cNvContentPartPr/>
                <p14:nvPr/>
              </p14:nvContentPartPr>
              <p14:xfrm>
                <a:off x="11213297" y="1564303"/>
                <a:ext cx="332640" cy="23760"/>
              </p14:xfrm>
            </p:contentPart>
          </mc:Choice>
          <mc:Fallback xmlns="">
            <p:pic>
              <p:nvPicPr>
                <p:cNvPr id="21" name="Ink 20">
                  <a:extLst>
                    <a:ext uri="{FF2B5EF4-FFF2-40B4-BE49-F238E27FC236}">
                      <a16:creationId xmlns:a16="http://schemas.microsoft.com/office/drawing/2014/main" id="{FC163B76-D4A9-4F3F-8F45-55FA5ECB1530}"/>
                    </a:ext>
                  </a:extLst>
                </p:cNvPr>
                <p:cNvPicPr/>
                <p:nvPr/>
              </p:nvPicPr>
              <p:blipFill>
                <a:blip r:embed="rId34"/>
                <a:stretch>
                  <a:fillRect/>
                </a:stretch>
              </p:blipFill>
              <p:spPr>
                <a:xfrm>
                  <a:off x="11204297" y="1555663"/>
                  <a:ext cx="3502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EDB77751-BCC5-4072-A8C5-599182470A5A}"/>
                    </a:ext>
                  </a:extLst>
                </p14:cNvPr>
                <p14:cNvContentPartPr/>
                <p14:nvPr/>
              </p14:nvContentPartPr>
              <p14:xfrm>
                <a:off x="11469257" y="1606783"/>
                <a:ext cx="150840" cy="83880"/>
              </p14:xfrm>
            </p:contentPart>
          </mc:Choice>
          <mc:Fallback xmlns="">
            <p:pic>
              <p:nvPicPr>
                <p:cNvPr id="22" name="Ink 21">
                  <a:extLst>
                    <a:ext uri="{FF2B5EF4-FFF2-40B4-BE49-F238E27FC236}">
                      <a16:creationId xmlns:a16="http://schemas.microsoft.com/office/drawing/2014/main" id="{EDB77751-BCC5-4072-A8C5-599182470A5A}"/>
                    </a:ext>
                  </a:extLst>
                </p:cNvPr>
                <p:cNvPicPr/>
                <p:nvPr/>
              </p:nvPicPr>
              <p:blipFill>
                <a:blip r:embed="rId36"/>
                <a:stretch>
                  <a:fillRect/>
                </a:stretch>
              </p:blipFill>
              <p:spPr>
                <a:xfrm>
                  <a:off x="11460617" y="1598143"/>
                  <a:ext cx="168480" cy="101520"/>
                </a:xfrm>
                <a:prstGeom prst="rect">
                  <a:avLst/>
                </a:prstGeom>
              </p:spPr>
            </p:pic>
          </mc:Fallback>
        </mc:AlternateContent>
      </p:grpSp>
      <p:grpSp>
        <p:nvGrpSpPr>
          <p:cNvPr id="35" name="Group 34">
            <a:extLst>
              <a:ext uri="{FF2B5EF4-FFF2-40B4-BE49-F238E27FC236}">
                <a16:creationId xmlns:a16="http://schemas.microsoft.com/office/drawing/2014/main" id="{1247A00B-9B1D-4D09-BC9C-D360AD4C318E}"/>
              </a:ext>
            </a:extLst>
          </p:cNvPr>
          <p:cNvGrpSpPr/>
          <p:nvPr/>
        </p:nvGrpSpPr>
        <p:grpSpPr>
          <a:xfrm>
            <a:off x="10359017" y="1865623"/>
            <a:ext cx="1115640" cy="255960"/>
            <a:chOff x="10359017" y="1865623"/>
            <a:chExt cx="1115640" cy="255960"/>
          </a:xfrm>
        </p:grpSpPr>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B5513EDE-145A-4DC7-957C-06AFEDBF68D6}"/>
                    </a:ext>
                  </a:extLst>
                </p14:cNvPr>
                <p14:cNvContentPartPr/>
                <p14:nvPr/>
              </p14:nvContentPartPr>
              <p14:xfrm>
                <a:off x="10359017" y="2025823"/>
                <a:ext cx="145440" cy="83880"/>
              </p14:xfrm>
            </p:contentPart>
          </mc:Choice>
          <mc:Fallback xmlns="">
            <p:pic>
              <p:nvPicPr>
                <p:cNvPr id="23" name="Ink 22">
                  <a:extLst>
                    <a:ext uri="{FF2B5EF4-FFF2-40B4-BE49-F238E27FC236}">
                      <a16:creationId xmlns:a16="http://schemas.microsoft.com/office/drawing/2014/main" id="{B5513EDE-145A-4DC7-957C-06AFEDBF68D6}"/>
                    </a:ext>
                  </a:extLst>
                </p:cNvPr>
                <p:cNvPicPr/>
                <p:nvPr/>
              </p:nvPicPr>
              <p:blipFill>
                <a:blip r:embed="rId38"/>
                <a:stretch>
                  <a:fillRect/>
                </a:stretch>
              </p:blipFill>
              <p:spPr>
                <a:xfrm>
                  <a:off x="10350377" y="2017183"/>
                  <a:ext cx="1630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CA17C6DA-2FB6-4923-84B9-5BF8019DC590}"/>
                    </a:ext>
                  </a:extLst>
                </p14:cNvPr>
                <p14:cNvContentPartPr/>
                <p14:nvPr/>
              </p14:nvContentPartPr>
              <p14:xfrm>
                <a:off x="10480697" y="1899463"/>
                <a:ext cx="32760" cy="194400"/>
              </p14:xfrm>
            </p:contentPart>
          </mc:Choice>
          <mc:Fallback xmlns="">
            <p:pic>
              <p:nvPicPr>
                <p:cNvPr id="24" name="Ink 23">
                  <a:extLst>
                    <a:ext uri="{FF2B5EF4-FFF2-40B4-BE49-F238E27FC236}">
                      <a16:creationId xmlns:a16="http://schemas.microsoft.com/office/drawing/2014/main" id="{CA17C6DA-2FB6-4923-84B9-5BF8019DC590}"/>
                    </a:ext>
                  </a:extLst>
                </p:cNvPr>
                <p:cNvPicPr/>
                <p:nvPr/>
              </p:nvPicPr>
              <p:blipFill>
                <a:blip r:embed="rId40"/>
                <a:stretch>
                  <a:fillRect/>
                </a:stretch>
              </p:blipFill>
              <p:spPr>
                <a:xfrm>
                  <a:off x="10472057" y="1890823"/>
                  <a:ext cx="504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F4133AD1-2753-40B8-A12E-5FBEFBF7BB40}"/>
                    </a:ext>
                  </a:extLst>
                </p14:cNvPr>
                <p14:cNvContentPartPr/>
                <p14:nvPr/>
              </p14:nvContentPartPr>
              <p14:xfrm>
                <a:off x="10561697" y="2018983"/>
                <a:ext cx="106560" cy="102600"/>
              </p14:xfrm>
            </p:contentPart>
          </mc:Choice>
          <mc:Fallback xmlns="">
            <p:pic>
              <p:nvPicPr>
                <p:cNvPr id="28" name="Ink 27">
                  <a:extLst>
                    <a:ext uri="{FF2B5EF4-FFF2-40B4-BE49-F238E27FC236}">
                      <a16:creationId xmlns:a16="http://schemas.microsoft.com/office/drawing/2014/main" id="{F4133AD1-2753-40B8-A12E-5FBEFBF7BB40}"/>
                    </a:ext>
                  </a:extLst>
                </p:cNvPr>
                <p:cNvPicPr/>
                <p:nvPr/>
              </p:nvPicPr>
              <p:blipFill>
                <a:blip r:embed="rId42"/>
                <a:stretch>
                  <a:fillRect/>
                </a:stretch>
              </p:blipFill>
              <p:spPr>
                <a:xfrm>
                  <a:off x="10553057" y="2009983"/>
                  <a:ext cx="1242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851EA738-18E3-4B8D-B7BA-44B9641A2518}"/>
                    </a:ext>
                  </a:extLst>
                </p14:cNvPr>
                <p14:cNvContentPartPr/>
                <p14:nvPr/>
              </p14:nvContentPartPr>
              <p14:xfrm>
                <a:off x="10945457" y="1905583"/>
                <a:ext cx="92880" cy="182880"/>
              </p14:xfrm>
            </p:contentPart>
          </mc:Choice>
          <mc:Fallback xmlns="">
            <p:pic>
              <p:nvPicPr>
                <p:cNvPr id="29" name="Ink 28">
                  <a:extLst>
                    <a:ext uri="{FF2B5EF4-FFF2-40B4-BE49-F238E27FC236}">
                      <a16:creationId xmlns:a16="http://schemas.microsoft.com/office/drawing/2014/main" id="{851EA738-18E3-4B8D-B7BA-44B9641A2518}"/>
                    </a:ext>
                  </a:extLst>
                </p:cNvPr>
                <p:cNvPicPr/>
                <p:nvPr/>
              </p:nvPicPr>
              <p:blipFill>
                <a:blip r:embed="rId44"/>
                <a:stretch>
                  <a:fillRect/>
                </a:stretch>
              </p:blipFill>
              <p:spPr>
                <a:xfrm>
                  <a:off x="10936817" y="1896943"/>
                  <a:ext cx="110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D279C4F3-BB10-4701-A902-C7A158B1FA46}"/>
                    </a:ext>
                  </a:extLst>
                </p14:cNvPr>
                <p14:cNvContentPartPr/>
                <p14:nvPr/>
              </p14:nvContentPartPr>
              <p14:xfrm>
                <a:off x="10836377" y="1955623"/>
                <a:ext cx="318960" cy="17280"/>
              </p14:xfrm>
            </p:contentPart>
          </mc:Choice>
          <mc:Fallback xmlns="">
            <p:pic>
              <p:nvPicPr>
                <p:cNvPr id="30" name="Ink 29">
                  <a:extLst>
                    <a:ext uri="{FF2B5EF4-FFF2-40B4-BE49-F238E27FC236}">
                      <a16:creationId xmlns:a16="http://schemas.microsoft.com/office/drawing/2014/main" id="{D279C4F3-BB10-4701-A902-C7A158B1FA46}"/>
                    </a:ext>
                  </a:extLst>
                </p:cNvPr>
                <p:cNvPicPr/>
                <p:nvPr/>
              </p:nvPicPr>
              <p:blipFill>
                <a:blip r:embed="rId46"/>
                <a:stretch>
                  <a:fillRect/>
                </a:stretch>
              </p:blipFill>
              <p:spPr>
                <a:xfrm>
                  <a:off x="10827377" y="1946983"/>
                  <a:ext cx="3366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8AABA3EB-9076-41F5-A83A-19E6BEE81EE1}"/>
                    </a:ext>
                  </a:extLst>
                </p14:cNvPr>
                <p14:cNvContentPartPr/>
                <p14:nvPr/>
              </p14:nvContentPartPr>
              <p14:xfrm>
                <a:off x="11066417" y="1865623"/>
                <a:ext cx="167760" cy="221400"/>
              </p14:xfrm>
            </p:contentPart>
          </mc:Choice>
          <mc:Fallback xmlns="">
            <p:pic>
              <p:nvPicPr>
                <p:cNvPr id="31" name="Ink 30">
                  <a:extLst>
                    <a:ext uri="{FF2B5EF4-FFF2-40B4-BE49-F238E27FC236}">
                      <a16:creationId xmlns:a16="http://schemas.microsoft.com/office/drawing/2014/main" id="{8AABA3EB-9076-41F5-A83A-19E6BEE81EE1}"/>
                    </a:ext>
                  </a:extLst>
                </p:cNvPr>
                <p:cNvPicPr/>
                <p:nvPr/>
              </p:nvPicPr>
              <p:blipFill>
                <a:blip r:embed="rId48"/>
                <a:stretch>
                  <a:fillRect/>
                </a:stretch>
              </p:blipFill>
              <p:spPr>
                <a:xfrm>
                  <a:off x="11057417" y="1856623"/>
                  <a:ext cx="1854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3A8023E3-EA5A-4C1E-9D91-B5C651140A5B}"/>
                    </a:ext>
                  </a:extLst>
                </p14:cNvPr>
                <p14:cNvContentPartPr/>
                <p14:nvPr/>
              </p14:nvContentPartPr>
              <p14:xfrm>
                <a:off x="11300057" y="1990543"/>
                <a:ext cx="16200" cy="91800"/>
              </p14:xfrm>
            </p:contentPart>
          </mc:Choice>
          <mc:Fallback xmlns="">
            <p:pic>
              <p:nvPicPr>
                <p:cNvPr id="32" name="Ink 31">
                  <a:extLst>
                    <a:ext uri="{FF2B5EF4-FFF2-40B4-BE49-F238E27FC236}">
                      <a16:creationId xmlns:a16="http://schemas.microsoft.com/office/drawing/2014/main" id="{3A8023E3-EA5A-4C1E-9D91-B5C651140A5B}"/>
                    </a:ext>
                  </a:extLst>
                </p:cNvPr>
                <p:cNvPicPr/>
                <p:nvPr/>
              </p:nvPicPr>
              <p:blipFill>
                <a:blip r:embed="rId50"/>
                <a:stretch>
                  <a:fillRect/>
                </a:stretch>
              </p:blipFill>
              <p:spPr>
                <a:xfrm>
                  <a:off x="11291057" y="1981543"/>
                  <a:ext cx="338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73F9E78D-A7F4-4B1C-A72E-33F3BEAA83BF}"/>
                    </a:ext>
                  </a:extLst>
                </p14:cNvPr>
                <p14:cNvContentPartPr/>
                <p14:nvPr/>
              </p14:nvContentPartPr>
              <p14:xfrm>
                <a:off x="11283857" y="1876783"/>
                <a:ext cx="15480" cy="21960"/>
              </p14:xfrm>
            </p:contentPart>
          </mc:Choice>
          <mc:Fallback xmlns="">
            <p:pic>
              <p:nvPicPr>
                <p:cNvPr id="33" name="Ink 32">
                  <a:extLst>
                    <a:ext uri="{FF2B5EF4-FFF2-40B4-BE49-F238E27FC236}">
                      <a16:creationId xmlns:a16="http://schemas.microsoft.com/office/drawing/2014/main" id="{73F9E78D-A7F4-4B1C-A72E-33F3BEAA83BF}"/>
                    </a:ext>
                  </a:extLst>
                </p:cNvPr>
                <p:cNvPicPr/>
                <p:nvPr/>
              </p:nvPicPr>
              <p:blipFill>
                <a:blip r:embed="rId52"/>
                <a:stretch>
                  <a:fillRect/>
                </a:stretch>
              </p:blipFill>
              <p:spPr>
                <a:xfrm>
                  <a:off x="11274857" y="1868143"/>
                  <a:ext cx="331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CE76A3B7-7451-4B61-AE81-5967377296BB}"/>
                    </a:ext>
                  </a:extLst>
                </p14:cNvPr>
                <p14:cNvContentPartPr/>
                <p14:nvPr/>
              </p14:nvContentPartPr>
              <p14:xfrm>
                <a:off x="11365217" y="1974703"/>
                <a:ext cx="109440" cy="120600"/>
              </p14:xfrm>
            </p:contentPart>
          </mc:Choice>
          <mc:Fallback xmlns="">
            <p:pic>
              <p:nvPicPr>
                <p:cNvPr id="34" name="Ink 33">
                  <a:extLst>
                    <a:ext uri="{FF2B5EF4-FFF2-40B4-BE49-F238E27FC236}">
                      <a16:creationId xmlns:a16="http://schemas.microsoft.com/office/drawing/2014/main" id="{CE76A3B7-7451-4B61-AE81-5967377296BB}"/>
                    </a:ext>
                  </a:extLst>
                </p:cNvPr>
                <p:cNvPicPr/>
                <p:nvPr/>
              </p:nvPicPr>
              <p:blipFill>
                <a:blip r:embed="rId54"/>
                <a:stretch>
                  <a:fillRect/>
                </a:stretch>
              </p:blipFill>
              <p:spPr>
                <a:xfrm>
                  <a:off x="11356577" y="1965703"/>
                  <a:ext cx="127080" cy="138240"/>
                </a:xfrm>
                <a:prstGeom prst="rect">
                  <a:avLst/>
                </a:prstGeom>
              </p:spPr>
            </p:pic>
          </mc:Fallback>
        </mc:AlternateContent>
      </p:grpSp>
    </p:spTree>
    <p:extLst>
      <p:ext uri="{BB962C8B-B14F-4D97-AF65-F5344CB8AC3E}">
        <p14:creationId xmlns:p14="http://schemas.microsoft.com/office/powerpoint/2010/main" val="2106333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5AA643-115C-4D42-8C63-9630D2797FC6}"/>
              </a:ext>
            </a:extLst>
          </p:cNvPr>
          <p:cNvPicPr>
            <a:picLocks noChangeAspect="1"/>
          </p:cNvPicPr>
          <p:nvPr/>
        </p:nvPicPr>
        <p:blipFill>
          <a:blip r:embed="rId2"/>
          <a:stretch>
            <a:fillRect/>
          </a:stretch>
        </p:blipFill>
        <p:spPr>
          <a:xfrm>
            <a:off x="2117642" y="82627"/>
            <a:ext cx="7931578" cy="245432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FD3DA75-8BBA-4D0A-9F70-470BA79FFE3D}"/>
                  </a:ext>
                </a:extLst>
              </p14:cNvPr>
              <p14:cNvContentPartPr/>
              <p14:nvPr/>
            </p14:nvContentPartPr>
            <p14:xfrm>
              <a:off x="3515400" y="3227143"/>
              <a:ext cx="360" cy="360"/>
            </p14:xfrm>
          </p:contentPart>
        </mc:Choice>
        <mc:Fallback xmlns="">
          <p:pic>
            <p:nvPicPr>
              <p:cNvPr id="8" name="Ink 7">
                <a:extLst>
                  <a:ext uri="{FF2B5EF4-FFF2-40B4-BE49-F238E27FC236}">
                    <a16:creationId xmlns:a16="http://schemas.microsoft.com/office/drawing/2014/main" id="{5FD3DA75-8BBA-4D0A-9F70-470BA79FFE3D}"/>
                  </a:ext>
                </a:extLst>
              </p:cNvPr>
              <p:cNvPicPr/>
              <p:nvPr/>
            </p:nvPicPr>
            <p:blipFill>
              <a:blip r:embed="rId4"/>
              <a:stretch>
                <a:fillRect/>
              </a:stretch>
            </p:blipFill>
            <p:spPr>
              <a:xfrm>
                <a:off x="3511080" y="322282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2863FB7-81E2-4939-9987-5902314CB935}"/>
                  </a:ext>
                </a:extLst>
              </p14:cNvPr>
              <p14:cNvContentPartPr/>
              <p14:nvPr/>
            </p14:nvContentPartPr>
            <p14:xfrm>
              <a:off x="1522080" y="1879663"/>
              <a:ext cx="5760" cy="20520"/>
            </p14:xfrm>
          </p:contentPart>
        </mc:Choice>
        <mc:Fallback xmlns="">
          <p:pic>
            <p:nvPicPr>
              <p:cNvPr id="10" name="Ink 9">
                <a:extLst>
                  <a:ext uri="{FF2B5EF4-FFF2-40B4-BE49-F238E27FC236}">
                    <a16:creationId xmlns:a16="http://schemas.microsoft.com/office/drawing/2014/main" id="{E2863FB7-81E2-4939-9987-5902314CB935}"/>
                  </a:ext>
                </a:extLst>
              </p:cNvPr>
              <p:cNvPicPr/>
              <p:nvPr/>
            </p:nvPicPr>
            <p:blipFill>
              <a:blip r:embed="rId6"/>
              <a:stretch>
                <a:fillRect/>
              </a:stretch>
            </p:blipFill>
            <p:spPr>
              <a:xfrm>
                <a:off x="1517760" y="1875343"/>
                <a:ext cx="14400" cy="29160"/>
              </a:xfrm>
              <a:prstGeom prst="rect">
                <a:avLst/>
              </a:prstGeom>
            </p:spPr>
          </p:pic>
        </mc:Fallback>
      </mc:AlternateContent>
      <p:grpSp>
        <p:nvGrpSpPr>
          <p:cNvPr id="60" name="Group 59">
            <a:extLst>
              <a:ext uri="{FF2B5EF4-FFF2-40B4-BE49-F238E27FC236}">
                <a16:creationId xmlns:a16="http://schemas.microsoft.com/office/drawing/2014/main" id="{1812767D-00A4-49F0-A865-CEB42531B6FE}"/>
              </a:ext>
            </a:extLst>
          </p:cNvPr>
          <p:cNvGrpSpPr/>
          <p:nvPr/>
        </p:nvGrpSpPr>
        <p:grpSpPr>
          <a:xfrm>
            <a:off x="1972440" y="2658703"/>
            <a:ext cx="689400" cy="197280"/>
            <a:chOff x="1972440" y="2658703"/>
            <a:chExt cx="689400" cy="197280"/>
          </a:xfrm>
        </p:grpSpPr>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DA95AA0-7976-4BCD-B3D8-9ECB9682C16E}"/>
                    </a:ext>
                  </a:extLst>
                </p14:cNvPr>
                <p14:cNvContentPartPr/>
                <p14:nvPr/>
              </p14:nvContentPartPr>
              <p14:xfrm>
                <a:off x="1996920" y="2660143"/>
                <a:ext cx="165240" cy="168120"/>
              </p14:xfrm>
            </p:contentPart>
          </mc:Choice>
          <mc:Fallback xmlns="">
            <p:pic>
              <p:nvPicPr>
                <p:cNvPr id="14" name="Ink 13">
                  <a:extLst>
                    <a:ext uri="{FF2B5EF4-FFF2-40B4-BE49-F238E27FC236}">
                      <a16:creationId xmlns:a16="http://schemas.microsoft.com/office/drawing/2014/main" id="{2DA95AA0-7976-4BCD-B3D8-9ECB9682C16E}"/>
                    </a:ext>
                  </a:extLst>
                </p:cNvPr>
                <p:cNvPicPr/>
                <p:nvPr/>
              </p:nvPicPr>
              <p:blipFill>
                <a:blip r:embed="rId8"/>
                <a:stretch>
                  <a:fillRect/>
                </a:stretch>
              </p:blipFill>
              <p:spPr>
                <a:xfrm>
                  <a:off x="1987920" y="2651143"/>
                  <a:ext cx="1828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2EAA1327-B110-4EE1-A283-3D888C8E0EC5}"/>
                    </a:ext>
                  </a:extLst>
                </p14:cNvPr>
                <p14:cNvContentPartPr/>
                <p14:nvPr/>
              </p14:nvContentPartPr>
              <p14:xfrm>
                <a:off x="1972440" y="2714503"/>
                <a:ext cx="186120" cy="11880"/>
              </p14:xfrm>
            </p:contentPart>
          </mc:Choice>
          <mc:Fallback xmlns="">
            <p:pic>
              <p:nvPicPr>
                <p:cNvPr id="15" name="Ink 14">
                  <a:extLst>
                    <a:ext uri="{FF2B5EF4-FFF2-40B4-BE49-F238E27FC236}">
                      <a16:creationId xmlns:a16="http://schemas.microsoft.com/office/drawing/2014/main" id="{2EAA1327-B110-4EE1-A283-3D888C8E0EC5}"/>
                    </a:ext>
                  </a:extLst>
                </p:cNvPr>
                <p:cNvPicPr/>
                <p:nvPr/>
              </p:nvPicPr>
              <p:blipFill>
                <a:blip r:embed="rId10"/>
                <a:stretch>
                  <a:fillRect/>
                </a:stretch>
              </p:blipFill>
              <p:spPr>
                <a:xfrm>
                  <a:off x="1963440" y="2705503"/>
                  <a:ext cx="203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098E73D7-F822-4180-84C4-F3E934041ACE}"/>
                    </a:ext>
                  </a:extLst>
                </p14:cNvPr>
                <p14:cNvContentPartPr/>
                <p14:nvPr/>
              </p14:nvContentPartPr>
              <p14:xfrm>
                <a:off x="2140560" y="2730703"/>
                <a:ext cx="56160" cy="96480"/>
              </p14:xfrm>
            </p:contentPart>
          </mc:Choice>
          <mc:Fallback xmlns="">
            <p:pic>
              <p:nvPicPr>
                <p:cNvPr id="17" name="Ink 16">
                  <a:extLst>
                    <a:ext uri="{FF2B5EF4-FFF2-40B4-BE49-F238E27FC236}">
                      <a16:creationId xmlns:a16="http://schemas.microsoft.com/office/drawing/2014/main" id="{098E73D7-F822-4180-84C4-F3E934041ACE}"/>
                    </a:ext>
                  </a:extLst>
                </p:cNvPr>
                <p:cNvPicPr/>
                <p:nvPr/>
              </p:nvPicPr>
              <p:blipFill>
                <a:blip r:embed="rId12"/>
                <a:stretch>
                  <a:fillRect/>
                </a:stretch>
              </p:blipFill>
              <p:spPr>
                <a:xfrm>
                  <a:off x="2131560" y="2721703"/>
                  <a:ext cx="73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296F1A4B-E7B8-4FF9-961E-344EE2EBF10D}"/>
                    </a:ext>
                  </a:extLst>
                </p14:cNvPr>
                <p14:cNvContentPartPr/>
                <p14:nvPr/>
              </p14:nvContentPartPr>
              <p14:xfrm>
                <a:off x="2164320" y="2691103"/>
                <a:ext cx="8640" cy="23040"/>
              </p14:xfrm>
            </p:contentPart>
          </mc:Choice>
          <mc:Fallback xmlns="">
            <p:pic>
              <p:nvPicPr>
                <p:cNvPr id="18" name="Ink 17">
                  <a:extLst>
                    <a:ext uri="{FF2B5EF4-FFF2-40B4-BE49-F238E27FC236}">
                      <a16:creationId xmlns:a16="http://schemas.microsoft.com/office/drawing/2014/main" id="{296F1A4B-E7B8-4FF9-961E-344EE2EBF10D}"/>
                    </a:ext>
                  </a:extLst>
                </p:cNvPr>
                <p:cNvPicPr/>
                <p:nvPr/>
              </p:nvPicPr>
              <p:blipFill>
                <a:blip r:embed="rId14"/>
                <a:stretch>
                  <a:fillRect/>
                </a:stretch>
              </p:blipFill>
              <p:spPr>
                <a:xfrm>
                  <a:off x="2155680" y="2682103"/>
                  <a:ext cx="26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26A51C49-148E-4D2A-BAB7-4CE8D31F1ECC}"/>
                    </a:ext>
                  </a:extLst>
                </p14:cNvPr>
                <p14:cNvContentPartPr/>
                <p14:nvPr/>
              </p14:nvContentPartPr>
              <p14:xfrm>
                <a:off x="2271960" y="2695063"/>
                <a:ext cx="78840" cy="146160"/>
              </p14:xfrm>
            </p:contentPart>
          </mc:Choice>
          <mc:Fallback xmlns="">
            <p:pic>
              <p:nvPicPr>
                <p:cNvPr id="19" name="Ink 18">
                  <a:extLst>
                    <a:ext uri="{FF2B5EF4-FFF2-40B4-BE49-F238E27FC236}">
                      <a16:creationId xmlns:a16="http://schemas.microsoft.com/office/drawing/2014/main" id="{26A51C49-148E-4D2A-BAB7-4CE8D31F1ECC}"/>
                    </a:ext>
                  </a:extLst>
                </p:cNvPr>
                <p:cNvPicPr/>
                <p:nvPr/>
              </p:nvPicPr>
              <p:blipFill>
                <a:blip r:embed="rId16"/>
                <a:stretch>
                  <a:fillRect/>
                </a:stretch>
              </p:blipFill>
              <p:spPr>
                <a:xfrm>
                  <a:off x="2263320" y="2686423"/>
                  <a:ext cx="964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328557F6-5993-4F87-AE63-47CDE2B40279}"/>
                    </a:ext>
                  </a:extLst>
                </p14:cNvPr>
                <p14:cNvContentPartPr/>
                <p14:nvPr/>
              </p14:nvContentPartPr>
              <p14:xfrm>
                <a:off x="2374200" y="2727463"/>
                <a:ext cx="120600" cy="128520"/>
              </p14:xfrm>
            </p:contentPart>
          </mc:Choice>
          <mc:Fallback xmlns="">
            <p:pic>
              <p:nvPicPr>
                <p:cNvPr id="20" name="Ink 19">
                  <a:extLst>
                    <a:ext uri="{FF2B5EF4-FFF2-40B4-BE49-F238E27FC236}">
                      <a16:creationId xmlns:a16="http://schemas.microsoft.com/office/drawing/2014/main" id="{328557F6-5993-4F87-AE63-47CDE2B40279}"/>
                    </a:ext>
                  </a:extLst>
                </p:cNvPr>
                <p:cNvPicPr/>
                <p:nvPr/>
              </p:nvPicPr>
              <p:blipFill>
                <a:blip r:embed="rId18"/>
                <a:stretch>
                  <a:fillRect/>
                </a:stretch>
              </p:blipFill>
              <p:spPr>
                <a:xfrm>
                  <a:off x="2365560" y="2718823"/>
                  <a:ext cx="138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04A403B2-E7DA-4F20-82A8-AF8709DBD97F}"/>
                    </a:ext>
                  </a:extLst>
                </p14:cNvPr>
                <p14:cNvContentPartPr/>
                <p14:nvPr/>
              </p14:nvContentPartPr>
              <p14:xfrm>
                <a:off x="2542680" y="2658703"/>
                <a:ext cx="101520" cy="187920"/>
              </p14:xfrm>
            </p:contentPart>
          </mc:Choice>
          <mc:Fallback xmlns="">
            <p:pic>
              <p:nvPicPr>
                <p:cNvPr id="21" name="Ink 20">
                  <a:extLst>
                    <a:ext uri="{FF2B5EF4-FFF2-40B4-BE49-F238E27FC236}">
                      <a16:creationId xmlns:a16="http://schemas.microsoft.com/office/drawing/2014/main" id="{04A403B2-E7DA-4F20-82A8-AF8709DBD97F}"/>
                    </a:ext>
                  </a:extLst>
                </p:cNvPr>
                <p:cNvPicPr/>
                <p:nvPr/>
              </p:nvPicPr>
              <p:blipFill>
                <a:blip r:embed="rId20"/>
                <a:stretch>
                  <a:fillRect/>
                </a:stretch>
              </p:blipFill>
              <p:spPr>
                <a:xfrm>
                  <a:off x="2533680" y="2649703"/>
                  <a:ext cx="119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CF8BA82B-9DB0-41CD-AFE9-921DEEBB91F0}"/>
                    </a:ext>
                  </a:extLst>
                </p14:cNvPr>
                <p14:cNvContentPartPr/>
                <p14:nvPr/>
              </p14:nvContentPartPr>
              <p14:xfrm>
                <a:off x="2484720" y="2697583"/>
                <a:ext cx="177120" cy="19080"/>
              </p14:xfrm>
            </p:contentPart>
          </mc:Choice>
          <mc:Fallback xmlns="">
            <p:pic>
              <p:nvPicPr>
                <p:cNvPr id="22" name="Ink 21">
                  <a:extLst>
                    <a:ext uri="{FF2B5EF4-FFF2-40B4-BE49-F238E27FC236}">
                      <a16:creationId xmlns:a16="http://schemas.microsoft.com/office/drawing/2014/main" id="{CF8BA82B-9DB0-41CD-AFE9-921DEEBB91F0}"/>
                    </a:ext>
                  </a:extLst>
                </p:cNvPr>
                <p:cNvPicPr/>
                <p:nvPr/>
              </p:nvPicPr>
              <p:blipFill>
                <a:blip r:embed="rId22"/>
                <a:stretch>
                  <a:fillRect/>
                </a:stretch>
              </p:blipFill>
              <p:spPr>
                <a:xfrm>
                  <a:off x="2475720" y="2688583"/>
                  <a:ext cx="194760" cy="36720"/>
                </a:xfrm>
                <a:prstGeom prst="rect">
                  <a:avLst/>
                </a:prstGeom>
              </p:spPr>
            </p:pic>
          </mc:Fallback>
        </mc:AlternateContent>
      </p:grpSp>
      <p:grpSp>
        <p:nvGrpSpPr>
          <p:cNvPr id="59" name="Group 58">
            <a:extLst>
              <a:ext uri="{FF2B5EF4-FFF2-40B4-BE49-F238E27FC236}">
                <a16:creationId xmlns:a16="http://schemas.microsoft.com/office/drawing/2014/main" id="{072C5BF7-889E-4FE9-875E-898B2B56DC94}"/>
              </a:ext>
            </a:extLst>
          </p:cNvPr>
          <p:cNvGrpSpPr/>
          <p:nvPr/>
        </p:nvGrpSpPr>
        <p:grpSpPr>
          <a:xfrm>
            <a:off x="3108960" y="2717023"/>
            <a:ext cx="377640" cy="130320"/>
            <a:chOff x="3108960" y="2717023"/>
            <a:chExt cx="377640" cy="130320"/>
          </a:xfrm>
        </p:grpSpPr>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E722189E-E208-4996-A66B-4443924AB367}"/>
                    </a:ext>
                  </a:extLst>
                </p14:cNvPr>
                <p14:cNvContentPartPr/>
                <p14:nvPr/>
              </p14:nvContentPartPr>
              <p14:xfrm>
                <a:off x="3108960" y="2717023"/>
                <a:ext cx="213120" cy="130320"/>
              </p14:xfrm>
            </p:contentPart>
          </mc:Choice>
          <mc:Fallback xmlns="">
            <p:pic>
              <p:nvPicPr>
                <p:cNvPr id="23" name="Ink 22">
                  <a:extLst>
                    <a:ext uri="{FF2B5EF4-FFF2-40B4-BE49-F238E27FC236}">
                      <a16:creationId xmlns:a16="http://schemas.microsoft.com/office/drawing/2014/main" id="{E722189E-E208-4996-A66B-4443924AB367}"/>
                    </a:ext>
                  </a:extLst>
                </p:cNvPr>
                <p:cNvPicPr/>
                <p:nvPr/>
              </p:nvPicPr>
              <p:blipFill>
                <a:blip r:embed="rId24"/>
                <a:stretch>
                  <a:fillRect/>
                </a:stretch>
              </p:blipFill>
              <p:spPr>
                <a:xfrm>
                  <a:off x="3099960" y="2708383"/>
                  <a:ext cx="2307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A9F1FC26-A9B7-4BA3-B92A-3630F110FE42}"/>
                    </a:ext>
                  </a:extLst>
                </p14:cNvPr>
                <p14:cNvContentPartPr/>
                <p14:nvPr/>
              </p14:nvContentPartPr>
              <p14:xfrm>
                <a:off x="3347280" y="2717383"/>
                <a:ext cx="139320" cy="99720"/>
              </p14:xfrm>
            </p:contentPart>
          </mc:Choice>
          <mc:Fallback xmlns="">
            <p:pic>
              <p:nvPicPr>
                <p:cNvPr id="24" name="Ink 23">
                  <a:extLst>
                    <a:ext uri="{FF2B5EF4-FFF2-40B4-BE49-F238E27FC236}">
                      <a16:creationId xmlns:a16="http://schemas.microsoft.com/office/drawing/2014/main" id="{A9F1FC26-A9B7-4BA3-B92A-3630F110FE42}"/>
                    </a:ext>
                  </a:extLst>
                </p:cNvPr>
                <p:cNvPicPr/>
                <p:nvPr/>
              </p:nvPicPr>
              <p:blipFill>
                <a:blip r:embed="rId26"/>
                <a:stretch>
                  <a:fillRect/>
                </a:stretch>
              </p:blipFill>
              <p:spPr>
                <a:xfrm>
                  <a:off x="3338280" y="2708383"/>
                  <a:ext cx="156960" cy="117360"/>
                </a:xfrm>
                <a:prstGeom prst="rect">
                  <a:avLst/>
                </a:prstGeom>
              </p:spPr>
            </p:pic>
          </mc:Fallback>
        </mc:AlternateContent>
      </p:grpSp>
      <p:grpSp>
        <p:nvGrpSpPr>
          <p:cNvPr id="58" name="Group 57">
            <a:extLst>
              <a:ext uri="{FF2B5EF4-FFF2-40B4-BE49-F238E27FC236}">
                <a16:creationId xmlns:a16="http://schemas.microsoft.com/office/drawing/2014/main" id="{CB608F3A-A8F1-4076-B3D9-03DDC6F0548C}"/>
              </a:ext>
            </a:extLst>
          </p:cNvPr>
          <p:cNvGrpSpPr/>
          <p:nvPr/>
        </p:nvGrpSpPr>
        <p:grpSpPr>
          <a:xfrm>
            <a:off x="3872520" y="2663743"/>
            <a:ext cx="742680" cy="184680"/>
            <a:chOff x="3872520" y="2663743"/>
            <a:chExt cx="742680" cy="184680"/>
          </a:xfrm>
        </p:grpSpPr>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FEF85CC7-857D-4F22-8164-6217DE5CA6C1}"/>
                    </a:ext>
                  </a:extLst>
                </p14:cNvPr>
                <p14:cNvContentPartPr/>
                <p14:nvPr/>
              </p14:nvContentPartPr>
              <p14:xfrm>
                <a:off x="3872520" y="2702623"/>
                <a:ext cx="231480" cy="145800"/>
              </p14:xfrm>
            </p:contentPart>
          </mc:Choice>
          <mc:Fallback xmlns="">
            <p:pic>
              <p:nvPicPr>
                <p:cNvPr id="25" name="Ink 24">
                  <a:extLst>
                    <a:ext uri="{FF2B5EF4-FFF2-40B4-BE49-F238E27FC236}">
                      <a16:creationId xmlns:a16="http://schemas.microsoft.com/office/drawing/2014/main" id="{FEF85CC7-857D-4F22-8164-6217DE5CA6C1}"/>
                    </a:ext>
                  </a:extLst>
                </p:cNvPr>
                <p:cNvPicPr/>
                <p:nvPr/>
              </p:nvPicPr>
              <p:blipFill>
                <a:blip r:embed="rId28"/>
                <a:stretch>
                  <a:fillRect/>
                </a:stretch>
              </p:blipFill>
              <p:spPr>
                <a:xfrm>
                  <a:off x="3863880" y="2693623"/>
                  <a:ext cx="249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7D596F8A-D242-47DC-A3A6-EA77865812BA}"/>
                    </a:ext>
                  </a:extLst>
                </p14:cNvPr>
                <p14:cNvContentPartPr/>
                <p14:nvPr/>
              </p14:nvContentPartPr>
              <p14:xfrm>
                <a:off x="4123080" y="2733943"/>
                <a:ext cx="184680" cy="107280"/>
              </p14:xfrm>
            </p:contentPart>
          </mc:Choice>
          <mc:Fallback xmlns="">
            <p:pic>
              <p:nvPicPr>
                <p:cNvPr id="26" name="Ink 25">
                  <a:extLst>
                    <a:ext uri="{FF2B5EF4-FFF2-40B4-BE49-F238E27FC236}">
                      <a16:creationId xmlns:a16="http://schemas.microsoft.com/office/drawing/2014/main" id="{7D596F8A-D242-47DC-A3A6-EA77865812BA}"/>
                    </a:ext>
                  </a:extLst>
                </p:cNvPr>
                <p:cNvPicPr/>
                <p:nvPr/>
              </p:nvPicPr>
              <p:blipFill>
                <a:blip r:embed="rId30"/>
                <a:stretch>
                  <a:fillRect/>
                </a:stretch>
              </p:blipFill>
              <p:spPr>
                <a:xfrm>
                  <a:off x="4114440" y="2724943"/>
                  <a:ext cx="2023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710CBDDD-1FB1-4000-867C-B8B0F5351310}"/>
                    </a:ext>
                  </a:extLst>
                </p14:cNvPr>
                <p14:cNvContentPartPr/>
                <p14:nvPr/>
              </p14:nvContentPartPr>
              <p14:xfrm>
                <a:off x="4330080" y="2663743"/>
                <a:ext cx="26280" cy="164880"/>
              </p14:xfrm>
            </p:contentPart>
          </mc:Choice>
          <mc:Fallback xmlns="">
            <p:pic>
              <p:nvPicPr>
                <p:cNvPr id="27" name="Ink 26">
                  <a:extLst>
                    <a:ext uri="{FF2B5EF4-FFF2-40B4-BE49-F238E27FC236}">
                      <a16:creationId xmlns:a16="http://schemas.microsoft.com/office/drawing/2014/main" id="{710CBDDD-1FB1-4000-867C-B8B0F5351310}"/>
                    </a:ext>
                  </a:extLst>
                </p:cNvPr>
                <p:cNvPicPr/>
                <p:nvPr/>
              </p:nvPicPr>
              <p:blipFill>
                <a:blip r:embed="rId32"/>
                <a:stretch>
                  <a:fillRect/>
                </a:stretch>
              </p:blipFill>
              <p:spPr>
                <a:xfrm>
                  <a:off x="4321080" y="2655103"/>
                  <a:ext cx="439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C166B314-CFA7-4F8A-B426-830F75B85731}"/>
                    </a:ext>
                  </a:extLst>
                </p14:cNvPr>
                <p14:cNvContentPartPr/>
                <p14:nvPr/>
              </p14:nvContentPartPr>
              <p14:xfrm>
                <a:off x="4345560" y="2685703"/>
                <a:ext cx="113400" cy="129960"/>
              </p14:xfrm>
            </p:contentPart>
          </mc:Choice>
          <mc:Fallback xmlns="">
            <p:pic>
              <p:nvPicPr>
                <p:cNvPr id="28" name="Ink 27">
                  <a:extLst>
                    <a:ext uri="{FF2B5EF4-FFF2-40B4-BE49-F238E27FC236}">
                      <a16:creationId xmlns:a16="http://schemas.microsoft.com/office/drawing/2014/main" id="{C166B314-CFA7-4F8A-B426-830F75B85731}"/>
                    </a:ext>
                  </a:extLst>
                </p:cNvPr>
                <p:cNvPicPr/>
                <p:nvPr/>
              </p:nvPicPr>
              <p:blipFill>
                <a:blip r:embed="rId34"/>
                <a:stretch>
                  <a:fillRect/>
                </a:stretch>
              </p:blipFill>
              <p:spPr>
                <a:xfrm>
                  <a:off x="4336560" y="2676703"/>
                  <a:ext cx="1310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FFA509C6-0CAE-4E27-A162-A9FED7936D78}"/>
                    </a:ext>
                  </a:extLst>
                </p14:cNvPr>
                <p14:cNvContentPartPr/>
                <p14:nvPr/>
              </p14:nvContentPartPr>
              <p14:xfrm>
                <a:off x="4500720" y="2719903"/>
                <a:ext cx="114480" cy="108000"/>
              </p14:xfrm>
            </p:contentPart>
          </mc:Choice>
          <mc:Fallback xmlns="">
            <p:pic>
              <p:nvPicPr>
                <p:cNvPr id="29" name="Ink 28">
                  <a:extLst>
                    <a:ext uri="{FF2B5EF4-FFF2-40B4-BE49-F238E27FC236}">
                      <a16:creationId xmlns:a16="http://schemas.microsoft.com/office/drawing/2014/main" id="{FFA509C6-0CAE-4E27-A162-A9FED7936D78}"/>
                    </a:ext>
                  </a:extLst>
                </p:cNvPr>
                <p:cNvPicPr/>
                <p:nvPr/>
              </p:nvPicPr>
              <p:blipFill>
                <a:blip r:embed="rId36"/>
                <a:stretch>
                  <a:fillRect/>
                </a:stretch>
              </p:blipFill>
              <p:spPr>
                <a:xfrm>
                  <a:off x="4492080" y="2711263"/>
                  <a:ext cx="132120" cy="125640"/>
                </a:xfrm>
                <a:prstGeom prst="rect">
                  <a:avLst/>
                </a:prstGeom>
              </p:spPr>
            </p:pic>
          </mc:Fallback>
        </mc:AlternateContent>
      </p:grpSp>
      <p:grpSp>
        <p:nvGrpSpPr>
          <p:cNvPr id="57" name="Group 56">
            <a:extLst>
              <a:ext uri="{FF2B5EF4-FFF2-40B4-BE49-F238E27FC236}">
                <a16:creationId xmlns:a16="http://schemas.microsoft.com/office/drawing/2014/main" id="{DEB43814-723C-435D-9723-8B4C4FD82515}"/>
              </a:ext>
            </a:extLst>
          </p:cNvPr>
          <p:cNvGrpSpPr/>
          <p:nvPr/>
        </p:nvGrpSpPr>
        <p:grpSpPr>
          <a:xfrm>
            <a:off x="4974840" y="2738263"/>
            <a:ext cx="241560" cy="109800"/>
            <a:chOff x="4974840" y="2738263"/>
            <a:chExt cx="241560" cy="10980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1F8FB8F6-1F49-41D8-8C65-2706A5377620}"/>
                    </a:ext>
                  </a:extLst>
                </p14:cNvPr>
                <p14:cNvContentPartPr/>
                <p14:nvPr/>
              </p14:nvContentPartPr>
              <p14:xfrm>
                <a:off x="5171760" y="2749063"/>
                <a:ext cx="360" cy="360"/>
              </p14:xfrm>
            </p:contentPart>
          </mc:Choice>
          <mc:Fallback xmlns="">
            <p:pic>
              <p:nvPicPr>
                <p:cNvPr id="30" name="Ink 29">
                  <a:extLst>
                    <a:ext uri="{FF2B5EF4-FFF2-40B4-BE49-F238E27FC236}">
                      <a16:creationId xmlns:a16="http://schemas.microsoft.com/office/drawing/2014/main" id="{1F8FB8F6-1F49-41D8-8C65-2706A5377620}"/>
                    </a:ext>
                  </a:extLst>
                </p:cNvPr>
                <p:cNvPicPr/>
                <p:nvPr/>
              </p:nvPicPr>
              <p:blipFill>
                <a:blip r:embed="rId38"/>
                <a:stretch>
                  <a:fillRect/>
                </a:stretch>
              </p:blipFill>
              <p:spPr>
                <a:xfrm>
                  <a:off x="5163120" y="27400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47F193BF-4CC2-4CF0-A48B-1721E5FD9E9E}"/>
                    </a:ext>
                  </a:extLst>
                </p14:cNvPr>
                <p14:cNvContentPartPr/>
                <p14:nvPr/>
              </p14:nvContentPartPr>
              <p14:xfrm>
                <a:off x="4974840" y="2738263"/>
                <a:ext cx="241560" cy="109800"/>
              </p14:xfrm>
            </p:contentPart>
          </mc:Choice>
          <mc:Fallback xmlns="">
            <p:pic>
              <p:nvPicPr>
                <p:cNvPr id="31" name="Ink 30">
                  <a:extLst>
                    <a:ext uri="{FF2B5EF4-FFF2-40B4-BE49-F238E27FC236}">
                      <a16:creationId xmlns:a16="http://schemas.microsoft.com/office/drawing/2014/main" id="{47F193BF-4CC2-4CF0-A48B-1721E5FD9E9E}"/>
                    </a:ext>
                  </a:extLst>
                </p:cNvPr>
                <p:cNvPicPr/>
                <p:nvPr/>
              </p:nvPicPr>
              <p:blipFill>
                <a:blip r:embed="rId40"/>
                <a:stretch>
                  <a:fillRect/>
                </a:stretch>
              </p:blipFill>
              <p:spPr>
                <a:xfrm>
                  <a:off x="4965840" y="2729263"/>
                  <a:ext cx="259200" cy="127440"/>
                </a:xfrm>
                <a:prstGeom prst="rect">
                  <a:avLst/>
                </a:prstGeom>
              </p:spPr>
            </p:pic>
          </mc:Fallback>
        </mc:AlternateContent>
      </p:grpSp>
      <p:grpSp>
        <p:nvGrpSpPr>
          <p:cNvPr id="56" name="Group 55">
            <a:extLst>
              <a:ext uri="{FF2B5EF4-FFF2-40B4-BE49-F238E27FC236}">
                <a16:creationId xmlns:a16="http://schemas.microsoft.com/office/drawing/2014/main" id="{430A03CB-7768-4582-B159-6E1B411A5785}"/>
              </a:ext>
            </a:extLst>
          </p:cNvPr>
          <p:cNvGrpSpPr/>
          <p:nvPr/>
        </p:nvGrpSpPr>
        <p:grpSpPr>
          <a:xfrm>
            <a:off x="5653440" y="2688583"/>
            <a:ext cx="538560" cy="294840"/>
            <a:chOff x="5653440" y="2688583"/>
            <a:chExt cx="538560" cy="294840"/>
          </a:xfrm>
        </p:grpSpPr>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02F762A-637F-4459-A4D1-42105B334930}"/>
                    </a:ext>
                  </a:extLst>
                </p14:cNvPr>
                <p14:cNvContentPartPr/>
                <p14:nvPr/>
              </p14:nvContentPartPr>
              <p14:xfrm>
                <a:off x="5653440" y="2688583"/>
                <a:ext cx="164520" cy="100080"/>
              </p14:xfrm>
            </p:contentPart>
          </mc:Choice>
          <mc:Fallback xmlns="">
            <p:pic>
              <p:nvPicPr>
                <p:cNvPr id="32" name="Ink 31">
                  <a:extLst>
                    <a:ext uri="{FF2B5EF4-FFF2-40B4-BE49-F238E27FC236}">
                      <a16:creationId xmlns:a16="http://schemas.microsoft.com/office/drawing/2014/main" id="{502F762A-637F-4459-A4D1-42105B334930}"/>
                    </a:ext>
                  </a:extLst>
                </p:cNvPr>
                <p:cNvPicPr/>
                <p:nvPr/>
              </p:nvPicPr>
              <p:blipFill>
                <a:blip r:embed="rId42"/>
                <a:stretch>
                  <a:fillRect/>
                </a:stretch>
              </p:blipFill>
              <p:spPr>
                <a:xfrm>
                  <a:off x="5644800" y="2679943"/>
                  <a:ext cx="182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2DE83A9B-48A9-4512-BCD6-177B1643EAA2}"/>
                    </a:ext>
                  </a:extLst>
                </p14:cNvPr>
                <p14:cNvContentPartPr/>
                <p14:nvPr/>
              </p14:nvContentPartPr>
              <p14:xfrm>
                <a:off x="5795280" y="2698303"/>
                <a:ext cx="130680" cy="114120"/>
              </p14:xfrm>
            </p:contentPart>
          </mc:Choice>
          <mc:Fallback xmlns="">
            <p:pic>
              <p:nvPicPr>
                <p:cNvPr id="33" name="Ink 32">
                  <a:extLst>
                    <a:ext uri="{FF2B5EF4-FFF2-40B4-BE49-F238E27FC236}">
                      <a16:creationId xmlns:a16="http://schemas.microsoft.com/office/drawing/2014/main" id="{2DE83A9B-48A9-4512-BCD6-177B1643EAA2}"/>
                    </a:ext>
                  </a:extLst>
                </p:cNvPr>
                <p:cNvPicPr/>
                <p:nvPr/>
              </p:nvPicPr>
              <p:blipFill>
                <a:blip r:embed="rId44"/>
                <a:stretch>
                  <a:fillRect/>
                </a:stretch>
              </p:blipFill>
              <p:spPr>
                <a:xfrm>
                  <a:off x="5786640" y="2689663"/>
                  <a:ext cx="1483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424948EA-073B-4C59-B341-0898AF8E9B29}"/>
                    </a:ext>
                  </a:extLst>
                </p14:cNvPr>
                <p14:cNvContentPartPr/>
                <p14:nvPr/>
              </p14:nvContentPartPr>
              <p14:xfrm>
                <a:off x="5922000" y="2702263"/>
                <a:ext cx="68760" cy="281160"/>
              </p14:xfrm>
            </p:contentPart>
          </mc:Choice>
          <mc:Fallback xmlns="">
            <p:pic>
              <p:nvPicPr>
                <p:cNvPr id="34" name="Ink 33">
                  <a:extLst>
                    <a:ext uri="{FF2B5EF4-FFF2-40B4-BE49-F238E27FC236}">
                      <a16:creationId xmlns:a16="http://schemas.microsoft.com/office/drawing/2014/main" id="{424948EA-073B-4C59-B341-0898AF8E9B29}"/>
                    </a:ext>
                  </a:extLst>
                </p:cNvPr>
                <p:cNvPicPr/>
                <p:nvPr/>
              </p:nvPicPr>
              <p:blipFill>
                <a:blip r:embed="rId46"/>
                <a:stretch>
                  <a:fillRect/>
                </a:stretch>
              </p:blipFill>
              <p:spPr>
                <a:xfrm>
                  <a:off x="5913000" y="2693623"/>
                  <a:ext cx="864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166C8EB0-EF43-4501-975A-7B1DC19A0D38}"/>
                    </a:ext>
                  </a:extLst>
                </p14:cNvPr>
                <p14:cNvContentPartPr/>
                <p14:nvPr/>
              </p14:nvContentPartPr>
              <p14:xfrm>
                <a:off x="5912640" y="2698663"/>
                <a:ext cx="117720" cy="96480"/>
              </p14:xfrm>
            </p:contentPart>
          </mc:Choice>
          <mc:Fallback xmlns="">
            <p:pic>
              <p:nvPicPr>
                <p:cNvPr id="35" name="Ink 34">
                  <a:extLst>
                    <a:ext uri="{FF2B5EF4-FFF2-40B4-BE49-F238E27FC236}">
                      <a16:creationId xmlns:a16="http://schemas.microsoft.com/office/drawing/2014/main" id="{166C8EB0-EF43-4501-975A-7B1DC19A0D38}"/>
                    </a:ext>
                  </a:extLst>
                </p:cNvPr>
                <p:cNvPicPr/>
                <p:nvPr/>
              </p:nvPicPr>
              <p:blipFill>
                <a:blip r:embed="rId48"/>
                <a:stretch>
                  <a:fillRect/>
                </a:stretch>
              </p:blipFill>
              <p:spPr>
                <a:xfrm>
                  <a:off x="5903640" y="2689663"/>
                  <a:ext cx="1353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F43A8A00-53B2-4918-8D3B-A44442BBA68A}"/>
                    </a:ext>
                  </a:extLst>
                </p14:cNvPr>
                <p14:cNvContentPartPr/>
                <p14:nvPr/>
              </p14:nvContentPartPr>
              <p14:xfrm>
                <a:off x="6059880" y="2702263"/>
                <a:ext cx="88560" cy="89280"/>
              </p14:xfrm>
            </p:contentPart>
          </mc:Choice>
          <mc:Fallback xmlns="">
            <p:pic>
              <p:nvPicPr>
                <p:cNvPr id="36" name="Ink 35">
                  <a:extLst>
                    <a:ext uri="{FF2B5EF4-FFF2-40B4-BE49-F238E27FC236}">
                      <a16:creationId xmlns:a16="http://schemas.microsoft.com/office/drawing/2014/main" id="{F43A8A00-53B2-4918-8D3B-A44442BBA68A}"/>
                    </a:ext>
                  </a:extLst>
                </p:cNvPr>
                <p:cNvPicPr/>
                <p:nvPr/>
              </p:nvPicPr>
              <p:blipFill>
                <a:blip r:embed="rId50"/>
                <a:stretch>
                  <a:fillRect/>
                </a:stretch>
              </p:blipFill>
              <p:spPr>
                <a:xfrm>
                  <a:off x="6050880" y="2693623"/>
                  <a:ext cx="1062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98AEC8F9-50F3-42A3-8E2F-E1A3F17042D8}"/>
                    </a:ext>
                  </a:extLst>
                </p14:cNvPr>
                <p14:cNvContentPartPr/>
                <p14:nvPr/>
              </p14:nvContentPartPr>
              <p14:xfrm>
                <a:off x="5992560" y="2715583"/>
                <a:ext cx="199440" cy="213840"/>
              </p14:xfrm>
            </p:contentPart>
          </mc:Choice>
          <mc:Fallback xmlns="">
            <p:pic>
              <p:nvPicPr>
                <p:cNvPr id="37" name="Ink 36">
                  <a:extLst>
                    <a:ext uri="{FF2B5EF4-FFF2-40B4-BE49-F238E27FC236}">
                      <a16:creationId xmlns:a16="http://schemas.microsoft.com/office/drawing/2014/main" id="{98AEC8F9-50F3-42A3-8E2F-E1A3F17042D8}"/>
                    </a:ext>
                  </a:extLst>
                </p:cNvPr>
                <p:cNvPicPr/>
                <p:nvPr/>
              </p:nvPicPr>
              <p:blipFill>
                <a:blip r:embed="rId52"/>
                <a:stretch>
                  <a:fillRect/>
                </a:stretch>
              </p:blipFill>
              <p:spPr>
                <a:xfrm>
                  <a:off x="5983920" y="2706583"/>
                  <a:ext cx="217080" cy="231480"/>
                </a:xfrm>
                <a:prstGeom prst="rect">
                  <a:avLst/>
                </a:prstGeom>
              </p:spPr>
            </p:pic>
          </mc:Fallback>
        </mc:AlternateContent>
      </p:grpSp>
      <p:grpSp>
        <p:nvGrpSpPr>
          <p:cNvPr id="55" name="Group 54">
            <a:extLst>
              <a:ext uri="{FF2B5EF4-FFF2-40B4-BE49-F238E27FC236}">
                <a16:creationId xmlns:a16="http://schemas.microsoft.com/office/drawing/2014/main" id="{BCCEED82-1A3C-4167-821A-E52F98B3E3FC}"/>
              </a:ext>
            </a:extLst>
          </p:cNvPr>
          <p:cNvGrpSpPr/>
          <p:nvPr/>
        </p:nvGrpSpPr>
        <p:grpSpPr>
          <a:xfrm>
            <a:off x="6572880" y="2598943"/>
            <a:ext cx="321120" cy="359280"/>
            <a:chOff x="6572880" y="2598943"/>
            <a:chExt cx="321120" cy="359280"/>
          </a:xfrm>
        </p:grpSpPr>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C07BF7CE-75ED-48D7-B6A2-0428B667224B}"/>
                    </a:ext>
                  </a:extLst>
                </p14:cNvPr>
                <p14:cNvContentPartPr/>
                <p14:nvPr/>
              </p14:nvContentPartPr>
              <p14:xfrm>
                <a:off x="6572880" y="2690383"/>
                <a:ext cx="165240" cy="123480"/>
              </p14:xfrm>
            </p:contentPart>
          </mc:Choice>
          <mc:Fallback xmlns="">
            <p:pic>
              <p:nvPicPr>
                <p:cNvPr id="38" name="Ink 37">
                  <a:extLst>
                    <a:ext uri="{FF2B5EF4-FFF2-40B4-BE49-F238E27FC236}">
                      <a16:creationId xmlns:a16="http://schemas.microsoft.com/office/drawing/2014/main" id="{C07BF7CE-75ED-48D7-B6A2-0428B667224B}"/>
                    </a:ext>
                  </a:extLst>
                </p:cNvPr>
                <p:cNvPicPr/>
                <p:nvPr/>
              </p:nvPicPr>
              <p:blipFill>
                <a:blip r:embed="rId54"/>
                <a:stretch>
                  <a:fillRect/>
                </a:stretch>
              </p:blipFill>
              <p:spPr>
                <a:xfrm>
                  <a:off x="6563880" y="2681383"/>
                  <a:ext cx="182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1D5A468B-1298-4B0D-A953-1CC71E3852EE}"/>
                    </a:ext>
                  </a:extLst>
                </p14:cNvPr>
                <p14:cNvContentPartPr/>
                <p14:nvPr/>
              </p14:nvContentPartPr>
              <p14:xfrm>
                <a:off x="6655320" y="2598943"/>
                <a:ext cx="162000" cy="359280"/>
              </p14:xfrm>
            </p:contentPart>
          </mc:Choice>
          <mc:Fallback xmlns="">
            <p:pic>
              <p:nvPicPr>
                <p:cNvPr id="39" name="Ink 38">
                  <a:extLst>
                    <a:ext uri="{FF2B5EF4-FFF2-40B4-BE49-F238E27FC236}">
                      <a16:creationId xmlns:a16="http://schemas.microsoft.com/office/drawing/2014/main" id="{1D5A468B-1298-4B0D-A953-1CC71E3852EE}"/>
                    </a:ext>
                  </a:extLst>
                </p:cNvPr>
                <p:cNvPicPr/>
                <p:nvPr/>
              </p:nvPicPr>
              <p:blipFill>
                <a:blip r:embed="rId56"/>
                <a:stretch>
                  <a:fillRect/>
                </a:stretch>
              </p:blipFill>
              <p:spPr>
                <a:xfrm>
                  <a:off x="6646680" y="2589943"/>
                  <a:ext cx="17964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6CAB3275-AF75-4811-ACFF-2D7EBA6017A5}"/>
                    </a:ext>
                  </a:extLst>
                </p14:cNvPr>
                <p14:cNvContentPartPr/>
                <p14:nvPr/>
              </p14:nvContentPartPr>
              <p14:xfrm>
                <a:off x="6693840" y="2719903"/>
                <a:ext cx="200160" cy="39960"/>
              </p14:xfrm>
            </p:contentPart>
          </mc:Choice>
          <mc:Fallback xmlns="">
            <p:pic>
              <p:nvPicPr>
                <p:cNvPr id="40" name="Ink 39">
                  <a:extLst>
                    <a:ext uri="{FF2B5EF4-FFF2-40B4-BE49-F238E27FC236}">
                      <a16:creationId xmlns:a16="http://schemas.microsoft.com/office/drawing/2014/main" id="{6CAB3275-AF75-4811-ACFF-2D7EBA6017A5}"/>
                    </a:ext>
                  </a:extLst>
                </p:cNvPr>
                <p:cNvPicPr/>
                <p:nvPr/>
              </p:nvPicPr>
              <p:blipFill>
                <a:blip r:embed="rId58"/>
                <a:stretch>
                  <a:fillRect/>
                </a:stretch>
              </p:blipFill>
              <p:spPr>
                <a:xfrm>
                  <a:off x="6684840" y="2710903"/>
                  <a:ext cx="217800" cy="57600"/>
                </a:xfrm>
                <a:prstGeom prst="rect">
                  <a:avLst/>
                </a:prstGeom>
              </p:spPr>
            </p:pic>
          </mc:Fallback>
        </mc:AlternateContent>
      </p:grpSp>
      <p:grpSp>
        <p:nvGrpSpPr>
          <p:cNvPr id="54" name="Group 53">
            <a:extLst>
              <a:ext uri="{FF2B5EF4-FFF2-40B4-BE49-F238E27FC236}">
                <a16:creationId xmlns:a16="http://schemas.microsoft.com/office/drawing/2014/main" id="{1F5FD943-112D-4453-B9FA-00D888F77EDA}"/>
              </a:ext>
            </a:extLst>
          </p:cNvPr>
          <p:cNvGrpSpPr/>
          <p:nvPr/>
        </p:nvGrpSpPr>
        <p:grpSpPr>
          <a:xfrm>
            <a:off x="7273800" y="2584903"/>
            <a:ext cx="360000" cy="223560"/>
            <a:chOff x="7273800" y="2584903"/>
            <a:chExt cx="360000" cy="223560"/>
          </a:xfrm>
        </p:grpSpPr>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DAF49FAA-1078-45F5-AC89-46E8A83D7E85}"/>
                    </a:ext>
                  </a:extLst>
                </p14:cNvPr>
                <p14:cNvContentPartPr/>
                <p14:nvPr/>
              </p14:nvContentPartPr>
              <p14:xfrm>
                <a:off x="7273800" y="2688943"/>
                <a:ext cx="225000" cy="119520"/>
              </p14:xfrm>
            </p:contentPart>
          </mc:Choice>
          <mc:Fallback xmlns="">
            <p:pic>
              <p:nvPicPr>
                <p:cNvPr id="41" name="Ink 40">
                  <a:extLst>
                    <a:ext uri="{FF2B5EF4-FFF2-40B4-BE49-F238E27FC236}">
                      <a16:creationId xmlns:a16="http://schemas.microsoft.com/office/drawing/2014/main" id="{DAF49FAA-1078-45F5-AC89-46E8A83D7E85}"/>
                    </a:ext>
                  </a:extLst>
                </p:cNvPr>
                <p:cNvPicPr/>
                <p:nvPr/>
              </p:nvPicPr>
              <p:blipFill>
                <a:blip r:embed="rId60"/>
                <a:stretch>
                  <a:fillRect/>
                </a:stretch>
              </p:blipFill>
              <p:spPr>
                <a:xfrm>
                  <a:off x="7265160" y="2679943"/>
                  <a:ext cx="2426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BEF1C3AC-E91F-4C49-8489-13E562933D6E}"/>
                    </a:ext>
                  </a:extLst>
                </p14:cNvPr>
                <p14:cNvContentPartPr/>
                <p14:nvPr/>
              </p14:nvContentPartPr>
              <p14:xfrm>
                <a:off x="7483680" y="2584903"/>
                <a:ext cx="150120" cy="210600"/>
              </p14:xfrm>
            </p:contentPart>
          </mc:Choice>
          <mc:Fallback xmlns="">
            <p:pic>
              <p:nvPicPr>
                <p:cNvPr id="42" name="Ink 41">
                  <a:extLst>
                    <a:ext uri="{FF2B5EF4-FFF2-40B4-BE49-F238E27FC236}">
                      <a16:creationId xmlns:a16="http://schemas.microsoft.com/office/drawing/2014/main" id="{BEF1C3AC-E91F-4C49-8489-13E562933D6E}"/>
                    </a:ext>
                  </a:extLst>
                </p:cNvPr>
                <p:cNvPicPr/>
                <p:nvPr/>
              </p:nvPicPr>
              <p:blipFill>
                <a:blip r:embed="rId62"/>
                <a:stretch>
                  <a:fillRect/>
                </a:stretch>
              </p:blipFill>
              <p:spPr>
                <a:xfrm>
                  <a:off x="7474680" y="2575903"/>
                  <a:ext cx="167760" cy="228240"/>
                </a:xfrm>
                <a:prstGeom prst="rect">
                  <a:avLst/>
                </a:prstGeom>
              </p:spPr>
            </p:pic>
          </mc:Fallback>
        </mc:AlternateContent>
      </p:grpSp>
      <p:grpSp>
        <p:nvGrpSpPr>
          <p:cNvPr id="53" name="Group 52">
            <a:extLst>
              <a:ext uri="{FF2B5EF4-FFF2-40B4-BE49-F238E27FC236}">
                <a16:creationId xmlns:a16="http://schemas.microsoft.com/office/drawing/2014/main" id="{53357C2F-767A-4F53-8D20-F14C6C20A946}"/>
              </a:ext>
            </a:extLst>
          </p:cNvPr>
          <p:cNvGrpSpPr/>
          <p:nvPr/>
        </p:nvGrpSpPr>
        <p:grpSpPr>
          <a:xfrm>
            <a:off x="8007480" y="2551063"/>
            <a:ext cx="513000" cy="234000"/>
            <a:chOff x="8007480" y="2551063"/>
            <a:chExt cx="513000" cy="234000"/>
          </a:xfrm>
        </p:grpSpPr>
        <mc:AlternateContent xmlns:mc="http://schemas.openxmlformats.org/markup-compatibility/2006" xmlns:p14="http://schemas.microsoft.com/office/powerpoint/2010/main">
          <mc:Choice Requires="p14">
            <p:contentPart p14:bwMode="auto" r:id="rId63">
              <p14:nvContentPartPr>
                <p14:cNvPr id="43" name="Ink 42">
                  <a:extLst>
                    <a:ext uri="{FF2B5EF4-FFF2-40B4-BE49-F238E27FC236}">
                      <a16:creationId xmlns:a16="http://schemas.microsoft.com/office/drawing/2014/main" id="{E4CD05B9-6743-4EB9-8CF2-1300D6E3FD88}"/>
                    </a:ext>
                  </a:extLst>
                </p14:cNvPr>
                <p14:cNvContentPartPr/>
                <p14:nvPr/>
              </p14:nvContentPartPr>
              <p14:xfrm>
                <a:off x="8007480" y="2581303"/>
                <a:ext cx="172080" cy="203760"/>
              </p14:xfrm>
            </p:contentPart>
          </mc:Choice>
          <mc:Fallback xmlns="">
            <p:pic>
              <p:nvPicPr>
                <p:cNvPr id="43" name="Ink 42">
                  <a:extLst>
                    <a:ext uri="{FF2B5EF4-FFF2-40B4-BE49-F238E27FC236}">
                      <a16:creationId xmlns:a16="http://schemas.microsoft.com/office/drawing/2014/main" id="{E4CD05B9-6743-4EB9-8CF2-1300D6E3FD88}"/>
                    </a:ext>
                  </a:extLst>
                </p:cNvPr>
                <p:cNvPicPr/>
                <p:nvPr/>
              </p:nvPicPr>
              <p:blipFill>
                <a:blip r:embed="rId64"/>
                <a:stretch>
                  <a:fillRect/>
                </a:stretch>
              </p:blipFill>
              <p:spPr>
                <a:xfrm>
                  <a:off x="7998840" y="2572663"/>
                  <a:ext cx="189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Ink 43">
                  <a:extLst>
                    <a:ext uri="{FF2B5EF4-FFF2-40B4-BE49-F238E27FC236}">
                      <a16:creationId xmlns:a16="http://schemas.microsoft.com/office/drawing/2014/main" id="{C9D0069A-9442-43D5-BFD3-187A47D767E2}"/>
                    </a:ext>
                  </a:extLst>
                </p14:cNvPr>
                <p14:cNvContentPartPr/>
                <p14:nvPr/>
              </p14:nvContentPartPr>
              <p14:xfrm>
                <a:off x="8179920" y="2661223"/>
                <a:ext cx="129600" cy="107280"/>
              </p14:xfrm>
            </p:contentPart>
          </mc:Choice>
          <mc:Fallback xmlns="">
            <p:pic>
              <p:nvPicPr>
                <p:cNvPr id="44" name="Ink 43">
                  <a:extLst>
                    <a:ext uri="{FF2B5EF4-FFF2-40B4-BE49-F238E27FC236}">
                      <a16:creationId xmlns:a16="http://schemas.microsoft.com/office/drawing/2014/main" id="{C9D0069A-9442-43D5-BFD3-187A47D767E2}"/>
                    </a:ext>
                  </a:extLst>
                </p:cNvPr>
                <p:cNvPicPr/>
                <p:nvPr/>
              </p:nvPicPr>
              <p:blipFill>
                <a:blip r:embed="rId66"/>
                <a:stretch>
                  <a:fillRect/>
                </a:stretch>
              </p:blipFill>
              <p:spPr>
                <a:xfrm>
                  <a:off x="8171280" y="2652223"/>
                  <a:ext cx="1472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Ink 44">
                  <a:extLst>
                    <a:ext uri="{FF2B5EF4-FFF2-40B4-BE49-F238E27FC236}">
                      <a16:creationId xmlns:a16="http://schemas.microsoft.com/office/drawing/2014/main" id="{5A7708DF-AF9F-4D80-9A12-F4F81DB18A53}"/>
                    </a:ext>
                  </a:extLst>
                </p14:cNvPr>
                <p14:cNvContentPartPr/>
                <p14:nvPr/>
              </p14:nvContentPartPr>
              <p14:xfrm>
                <a:off x="8394480" y="2551063"/>
                <a:ext cx="27720" cy="222840"/>
              </p14:xfrm>
            </p:contentPart>
          </mc:Choice>
          <mc:Fallback xmlns="">
            <p:pic>
              <p:nvPicPr>
                <p:cNvPr id="45" name="Ink 44">
                  <a:extLst>
                    <a:ext uri="{FF2B5EF4-FFF2-40B4-BE49-F238E27FC236}">
                      <a16:creationId xmlns:a16="http://schemas.microsoft.com/office/drawing/2014/main" id="{5A7708DF-AF9F-4D80-9A12-F4F81DB18A53}"/>
                    </a:ext>
                  </a:extLst>
                </p:cNvPr>
                <p:cNvPicPr/>
                <p:nvPr/>
              </p:nvPicPr>
              <p:blipFill>
                <a:blip r:embed="rId68"/>
                <a:stretch>
                  <a:fillRect/>
                </a:stretch>
              </p:blipFill>
              <p:spPr>
                <a:xfrm>
                  <a:off x="8385480" y="2542423"/>
                  <a:ext cx="453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DF434F84-933A-438D-BB48-8C731C5F6520}"/>
                    </a:ext>
                  </a:extLst>
                </p14:cNvPr>
                <p14:cNvContentPartPr/>
                <p14:nvPr/>
              </p14:nvContentPartPr>
              <p14:xfrm>
                <a:off x="8301960" y="2625223"/>
                <a:ext cx="218520" cy="36000"/>
              </p14:xfrm>
            </p:contentPart>
          </mc:Choice>
          <mc:Fallback xmlns="">
            <p:pic>
              <p:nvPicPr>
                <p:cNvPr id="46" name="Ink 45">
                  <a:extLst>
                    <a:ext uri="{FF2B5EF4-FFF2-40B4-BE49-F238E27FC236}">
                      <a16:creationId xmlns:a16="http://schemas.microsoft.com/office/drawing/2014/main" id="{DF434F84-933A-438D-BB48-8C731C5F6520}"/>
                    </a:ext>
                  </a:extLst>
                </p:cNvPr>
                <p:cNvPicPr/>
                <p:nvPr/>
              </p:nvPicPr>
              <p:blipFill>
                <a:blip r:embed="rId70"/>
                <a:stretch>
                  <a:fillRect/>
                </a:stretch>
              </p:blipFill>
              <p:spPr>
                <a:xfrm>
                  <a:off x="8293320" y="2616223"/>
                  <a:ext cx="236160" cy="53640"/>
                </a:xfrm>
                <a:prstGeom prst="rect">
                  <a:avLst/>
                </a:prstGeom>
              </p:spPr>
            </p:pic>
          </mc:Fallback>
        </mc:AlternateContent>
      </p:grpSp>
      <p:grpSp>
        <p:nvGrpSpPr>
          <p:cNvPr id="52" name="Group 51">
            <a:extLst>
              <a:ext uri="{FF2B5EF4-FFF2-40B4-BE49-F238E27FC236}">
                <a16:creationId xmlns:a16="http://schemas.microsoft.com/office/drawing/2014/main" id="{89A0936D-AAE2-4F03-A5D4-051B28A0229F}"/>
              </a:ext>
            </a:extLst>
          </p:cNvPr>
          <p:cNvGrpSpPr/>
          <p:nvPr/>
        </p:nvGrpSpPr>
        <p:grpSpPr>
          <a:xfrm>
            <a:off x="9077400" y="2570143"/>
            <a:ext cx="504720" cy="233280"/>
            <a:chOff x="9077400" y="2570143"/>
            <a:chExt cx="504720" cy="233280"/>
          </a:xfrm>
        </p:grpSpPr>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C5B18883-401D-4170-9A75-993D42FDAF60}"/>
                    </a:ext>
                  </a:extLst>
                </p14:cNvPr>
                <p14:cNvContentPartPr/>
                <p14:nvPr/>
              </p14:nvContentPartPr>
              <p14:xfrm>
                <a:off x="9077400" y="2570143"/>
                <a:ext cx="58680" cy="216360"/>
              </p14:xfrm>
            </p:contentPart>
          </mc:Choice>
          <mc:Fallback xmlns="">
            <p:pic>
              <p:nvPicPr>
                <p:cNvPr id="47" name="Ink 46">
                  <a:extLst>
                    <a:ext uri="{FF2B5EF4-FFF2-40B4-BE49-F238E27FC236}">
                      <a16:creationId xmlns:a16="http://schemas.microsoft.com/office/drawing/2014/main" id="{C5B18883-401D-4170-9A75-993D42FDAF60}"/>
                    </a:ext>
                  </a:extLst>
                </p:cNvPr>
                <p:cNvPicPr/>
                <p:nvPr/>
              </p:nvPicPr>
              <p:blipFill>
                <a:blip r:embed="rId72"/>
                <a:stretch>
                  <a:fillRect/>
                </a:stretch>
              </p:blipFill>
              <p:spPr>
                <a:xfrm>
                  <a:off x="9068760" y="2561143"/>
                  <a:ext cx="763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8DD5FBAB-F91E-410F-97FB-6F7C07AC5AD9}"/>
                    </a:ext>
                  </a:extLst>
                </p14:cNvPr>
                <p14:cNvContentPartPr/>
                <p14:nvPr/>
              </p14:nvContentPartPr>
              <p14:xfrm>
                <a:off x="9132840" y="2690023"/>
                <a:ext cx="177480" cy="113400"/>
              </p14:xfrm>
            </p:contentPart>
          </mc:Choice>
          <mc:Fallback xmlns="">
            <p:pic>
              <p:nvPicPr>
                <p:cNvPr id="48" name="Ink 47">
                  <a:extLst>
                    <a:ext uri="{FF2B5EF4-FFF2-40B4-BE49-F238E27FC236}">
                      <a16:creationId xmlns:a16="http://schemas.microsoft.com/office/drawing/2014/main" id="{8DD5FBAB-F91E-410F-97FB-6F7C07AC5AD9}"/>
                    </a:ext>
                  </a:extLst>
                </p:cNvPr>
                <p:cNvPicPr/>
                <p:nvPr/>
              </p:nvPicPr>
              <p:blipFill>
                <a:blip r:embed="rId74"/>
                <a:stretch>
                  <a:fillRect/>
                </a:stretch>
              </p:blipFill>
              <p:spPr>
                <a:xfrm>
                  <a:off x="9123840" y="2681383"/>
                  <a:ext cx="1951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32607F0E-17D9-4B7C-9DE1-1D4FD81A813D}"/>
                    </a:ext>
                  </a:extLst>
                </p14:cNvPr>
                <p14:cNvContentPartPr/>
                <p14:nvPr/>
              </p14:nvContentPartPr>
              <p14:xfrm>
                <a:off x="9325800" y="2685703"/>
                <a:ext cx="106200" cy="96480"/>
              </p14:xfrm>
            </p:contentPart>
          </mc:Choice>
          <mc:Fallback xmlns="">
            <p:pic>
              <p:nvPicPr>
                <p:cNvPr id="49" name="Ink 48">
                  <a:extLst>
                    <a:ext uri="{FF2B5EF4-FFF2-40B4-BE49-F238E27FC236}">
                      <a16:creationId xmlns:a16="http://schemas.microsoft.com/office/drawing/2014/main" id="{32607F0E-17D9-4B7C-9DE1-1D4FD81A813D}"/>
                    </a:ext>
                  </a:extLst>
                </p:cNvPr>
                <p:cNvPicPr/>
                <p:nvPr/>
              </p:nvPicPr>
              <p:blipFill>
                <a:blip r:embed="rId76"/>
                <a:stretch>
                  <a:fillRect/>
                </a:stretch>
              </p:blipFill>
              <p:spPr>
                <a:xfrm>
                  <a:off x="9317160" y="2676703"/>
                  <a:ext cx="1238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871C1B26-6648-47D7-97EC-CF3A3785DB0E}"/>
                    </a:ext>
                  </a:extLst>
                </p14:cNvPr>
                <p14:cNvContentPartPr/>
                <p14:nvPr/>
              </p14:nvContentPartPr>
              <p14:xfrm>
                <a:off x="9483840" y="2591743"/>
                <a:ext cx="73440" cy="196560"/>
              </p14:xfrm>
            </p:contentPart>
          </mc:Choice>
          <mc:Fallback xmlns="">
            <p:pic>
              <p:nvPicPr>
                <p:cNvPr id="50" name="Ink 49">
                  <a:extLst>
                    <a:ext uri="{FF2B5EF4-FFF2-40B4-BE49-F238E27FC236}">
                      <a16:creationId xmlns:a16="http://schemas.microsoft.com/office/drawing/2014/main" id="{871C1B26-6648-47D7-97EC-CF3A3785DB0E}"/>
                    </a:ext>
                  </a:extLst>
                </p:cNvPr>
                <p:cNvPicPr/>
                <p:nvPr/>
              </p:nvPicPr>
              <p:blipFill>
                <a:blip r:embed="rId78"/>
                <a:stretch>
                  <a:fillRect/>
                </a:stretch>
              </p:blipFill>
              <p:spPr>
                <a:xfrm>
                  <a:off x="9474840" y="2582743"/>
                  <a:ext cx="910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Ink 50">
                  <a:extLst>
                    <a:ext uri="{FF2B5EF4-FFF2-40B4-BE49-F238E27FC236}">
                      <a16:creationId xmlns:a16="http://schemas.microsoft.com/office/drawing/2014/main" id="{BAD32729-964F-421F-AA2A-42FA972C6B1A}"/>
                    </a:ext>
                  </a:extLst>
                </p14:cNvPr>
                <p14:cNvContentPartPr/>
                <p14:nvPr/>
              </p14:nvContentPartPr>
              <p14:xfrm>
                <a:off x="9392760" y="2639263"/>
                <a:ext cx="189360" cy="27000"/>
              </p14:xfrm>
            </p:contentPart>
          </mc:Choice>
          <mc:Fallback xmlns="">
            <p:pic>
              <p:nvPicPr>
                <p:cNvPr id="51" name="Ink 50">
                  <a:extLst>
                    <a:ext uri="{FF2B5EF4-FFF2-40B4-BE49-F238E27FC236}">
                      <a16:creationId xmlns:a16="http://schemas.microsoft.com/office/drawing/2014/main" id="{BAD32729-964F-421F-AA2A-42FA972C6B1A}"/>
                    </a:ext>
                  </a:extLst>
                </p:cNvPr>
                <p:cNvPicPr/>
                <p:nvPr/>
              </p:nvPicPr>
              <p:blipFill>
                <a:blip r:embed="rId80"/>
                <a:stretch>
                  <a:fillRect/>
                </a:stretch>
              </p:blipFill>
              <p:spPr>
                <a:xfrm>
                  <a:off x="9384120" y="2630263"/>
                  <a:ext cx="207000" cy="44640"/>
                </a:xfrm>
                <a:prstGeom prst="rect">
                  <a:avLst/>
                </a:prstGeom>
              </p:spPr>
            </p:pic>
          </mc:Fallback>
        </mc:AlternateContent>
      </p:grpSp>
      <p:grpSp>
        <p:nvGrpSpPr>
          <p:cNvPr id="69" name="Group 68">
            <a:extLst>
              <a:ext uri="{FF2B5EF4-FFF2-40B4-BE49-F238E27FC236}">
                <a16:creationId xmlns:a16="http://schemas.microsoft.com/office/drawing/2014/main" id="{51D90C3E-156E-45AF-9C25-FB41ABEEECDB}"/>
              </a:ext>
            </a:extLst>
          </p:cNvPr>
          <p:cNvGrpSpPr/>
          <p:nvPr/>
        </p:nvGrpSpPr>
        <p:grpSpPr>
          <a:xfrm>
            <a:off x="10014840" y="2601463"/>
            <a:ext cx="695880" cy="241920"/>
            <a:chOff x="10014840" y="2601463"/>
            <a:chExt cx="695880" cy="241920"/>
          </a:xfrm>
        </p:grpSpPr>
        <mc:AlternateContent xmlns:mc="http://schemas.openxmlformats.org/markup-compatibility/2006" xmlns:p14="http://schemas.microsoft.com/office/powerpoint/2010/main">
          <mc:Choice Requires="p14">
            <p:contentPart p14:bwMode="auto" r:id="rId81">
              <p14:nvContentPartPr>
                <p14:cNvPr id="61" name="Ink 60">
                  <a:extLst>
                    <a:ext uri="{FF2B5EF4-FFF2-40B4-BE49-F238E27FC236}">
                      <a16:creationId xmlns:a16="http://schemas.microsoft.com/office/drawing/2014/main" id="{A89D4FB9-A7ED-48BA-9C2D-CD249F95D622}"/>
                    </a:ext>
                  </a:extLst>
                </p14:cNvPr>
                <p14:cNvContentPartPr/>
                <p14:nvPr/>
              </p14:nvContentPartPr>
              <p14:xfrm>
                <a:off x="10028160" y="2601463"/>
                <a:ext cx="38160" cy="214920"/>
              </p14:xfrm>
            </p:contentPart>
          </mc:Choice>
          <mc:Fallback xmlns="">
            <p:pic>
              <p:nvPicPr>
                <p:cNvPr id="61" name="Ink 60">
                  <a:extLst>
                    <a:ext uri="{FF2B5EF4-FFF2-40B4-BE49-F238E27FC236}">
                      <a16:creationId xmlns:a16="http://schemas.microsoft.com/office/drawing/2014/main" id="{A89D4FB9-A7ED-48BA-9C2D-CD249F95D622}"/>
                    </a:ext>
                  </a:extLst>
                </p:cNvPr>
                <p:cNvPicPr/>
                <p:nvPr/>
              </p:nvPicPr>
              <p:blipFill>
                <a:blip r:embed="rId82"/>
                <a:stretch>
                  <a:fillRect/>
                </a:stretch>
              </p:blipFill>
              <p:spPr>
                <a:xfrm>
                  <a:off x="10019160" y="2592463"/>
                  <a:ext cx="558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2" name="Ink 61">
                  <a:extLst>
                    <a:ext uri="{FF2B5EF4-FFF2-40B4-BE49-F238E27FC236}">
                      <a16:creationId xmlns:a16="http://schemas.microsoft.com/office/drawing/2014/main" id="{03632C39-8A59-461A-9557-B8405DD08312}"/>
                    </a:ext>
                  </a:extLst>
                </p14:cNvPr>
                <p14:cNvContentPartPr/>
                <p14:nvPr/>
              </p14:nvContentPartPr>
              <p14:xfrm>
                <a:off x="10014840" y="2712703"/>
                <a:ext cx="149400" cy="115200"/>
              </p14:xfrm>
            </p:contentPart>
          </mc:Choice>
          <mc:Fallback xmlns="">
            <p:pic>
              <p:nvPicPr>
                <p:cNvPr id="62" name="Ink 61">
                  <a:extLst>
                    <a:ext uri="{FF2B5EF4-FFF2-40B4-BE49-F238E27FC236}">
                      <a16:creationId xmlns:a16="http://schemas.microsoft.com/office/drawing/2014/main" id="{03632C39-8A59-461A-9557-B8405DD08312}"/>
                    </a:ext>
                  </a:extLst>
                </p:cNvPr>
                <p:cNvPicPr/>
                <p:nvPr/>
              </p:nvPicPr>
              <p:blipFill>
                <a:blip r:embed="rId84"/>
                <a:stretch>
                  <a:fillRect/>
                </a:stretch>
              </p:blipFill>
              <p:spPr>
                <a:xfrm>
                  <a:off x="10006200" y="2704063"/>
                  <a:ext cx="1670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3" name="Ink 62">
                  <a:extLst>
                    <a:ext uri="{FF2B5EF4-FFF2-40B4-BE49-F238E27FC236}">
                      <a16:creationId xmlns:a16="http://schemas.microsoft.com/office/drawing/2014/main" id="{500065AB-E8BA-458C-ADA0-6AA512A5017C}"/>
                    </a:ext>
                  </a:extLst>
                </p14:cNvPr>
                <p14:cNvContentPartPr/>
                <p14:nvPr/>
              </p14:nvContentPartPr>
              <p14:xfrm>
                <a:off x="10184400" y="2609023"/>
                <a:ext cx="39960" cy="210240"/>
              </p14:xfrm>
            </p:contentPart>
          </mc:Choice>
          <mc:Fallback xmlns="">
            <p:pic>
              <p:nvPicPr>
                <p:cNvPr id="63" name="Ink 62">
                  <a:extLst>
                    <a:ext uri="{FF2B5EF4-FFF2-40B4-BE49-F238E27FC236}">
                      <a16:creationId xmlns:a16="http://schemas.microsoft.com/office/drawing/2014/main" id="{500065AB-E8BA-458C-ADA0-6AA512A5017C}"/>
                    </a:ext>
                  </a:extLst>
                </p:cNvPr>
                <p:cNvPicPr/>
                <p:nvPr/>
              </p:nvPicPr>
              <p:blipFill>
                <a:blip r:embed="rId86"/>
                <a:stretch>
                  <a:fillRect/>
                </a:stretch>
              </p:blipFill>
              <p:spPr>
                <a:xfrm>
                  <a:off x="10175400" y="2600023"/>
                  <a:ext cx="576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Ink 63">
                  <a:extLst>
                    <a:ext uri="{FF2B5EF4-FFF2-40B4-BE49-F238E27FC236}">
                      <a16:creationId xmlns:a16="http://schemas.microsoft.com/office/drawing/2014/main" id="{9A7BDD24-096B-4FC1-A0DE-9EB25D7AC675}"/>
                    </a:ext>
                  </a:extLst>
                </p14:cNvPr>
                <p14:cNvContentPartPr/>
                <p14:nvPr/>
              </p14:nvContentPartPr>
              <p14:xfrm>
                <a:off x="10246320" y="2719903"/>
                <a:ext cx="26280" cy="29160"/>
              </p14:xfrm>
            </p:contentPart>
          </mc:Choice>
          <mc:Fallback xmlns="">
            <p:pic>
              <p:nvPicPr>
                <p:cNvPr id="64" name="Ink 63">
                  <a:extLst>
                    <a:ext uri="{FF2B5EF4-FFF2-40B4-BE49-F238E27FC236}">
                      <a16:creationId xmlns:a16="http://schemas.microsoft.com/office/drawing/2014/main" id="{9A7BDD24-096B-4FC1-A0DE-9EB25D7AC675}"/>
                    </a:ext>
                  </a:extLst>
                </p:cNvPr>
                <p:cNvPicPr/>
                <p:nvPr/>
              </p:nvPicPr>
              <p:blipFill>
                <a:blip r:embed="rId88"/>
                <a:stretch>
                  <a:fillRect/>
                </a:stretch>
              </p:blipFill>
              <p:spPr>
                <a:xfrm>
                  <a:off x="10237320" y="2710903"/>
                  <a:ext cx="439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Ink 64">
                  <a:extLst>
                    <a:ext uri="{FF2B5EF4-FFF2-40B4-BE49-F238E27FC236}">
                      <a16:creationId xmlns:a16="http://schemas.microsoft.com/office/drawing/2014/main" id="{62486384-8D6B-4851-9174-06EF977F6E50}"/>
                    </a:ext>
                  </a:extLst>
                </p14:cNvPr>
                <p14:cNvContentPartPr/>
                <p14:nvPr/>
              </p14:nvContentPartPr>
              <p14:xfrm>
                <a:off x="10223640" y="2717383"/>
                <a:ext cx="209880" cy="126000"/>
              </p14:xfrm>
            </p:contentPart>
          </mc:Choice>
          <mc:Fallback xmlns="">
            <p:pic>
              <p:nvPicPr>
                <p:cNvPr id="65" name="Ink 64">
                  <a:extLst>
                    <a:ext uri="{FF2B5EF4-FFF2-40B4-BE49-F238E27FC236}">
                      <a16:creationId xmlns:a16="http://schemas.microsoft.com/office/drawing/2014/main" id="{62486384-8D6B-4851-9174-06EF977F6E50}"/>
                    </a:ext>
                  </a:extLst>
                </p:cNvPr>
                <p:cNvPicPr/>
                <p:nvPr/>
              </p:nvPicPr>
              <p:blipFill>
                <a:blip r:embed="rId90"/>
                <a:stretch>
                  <a:fillRect/>
                </a:stretch>
              </p:blipFill>
              <p:spPr>
                <a:xfrm>
                  <a:off x="10215000" y="2708743"/>
                  <a:ext cx="227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Ink 65">
                  <a:extLst>
                    <a:ext uri="{FF2B5EF4-FFF2-40B4-BE49-F238E27FC236}">
                      <a16:creationId xmlns:a16="http://schemas.microsoft.com/office/drawing/2014/main" id="{655E7BE2-CE7C-44C1-B007-4046B0853DE4}"/>
                    </a:ext>
                  </a:extLst>
                </p14:cNvPr>
                <p14:cNvContentPartPr/>
                <p14:nvPr/>
              </p14:nvContentPartPr>
              <p14:xfrm>
                <a:off x="10369080" y="2719543"/>
                <a:ext cx="159840" cy="109080"/>
              </p14:xfrm>
            </p:contentPart>
          </mc:Choice>
          <mc:Fallback xmlns="">
            <p:pic>
              <p:nvPicPr>
                <p:cNvPr id="66" name="Ink 65">
                  <a:extLst>
                    <a:ext uri="{FF2B5EF4-FFF2-40B4-BE49-F238E27FC236}">
                      <a16:creationId xmlns:a16="http://schemas.microsoft.com/office/drawing/2014/main" id="{655E7BE2-CE7C-44C1-B007-4046B0853DE4}"/>
                    </a:ext>
                  </a:extLst>
                </p:cNvPr>
                <p:cNvPicPr/>
                <p:nvPr/>
              </p:nvPicPr>
              <p:blipFill>
                <a:blip r:embed="rId92"/>
                <a:stretch>
                  <a:fillRect/>
                </a:stretch>
              </p:blipFill>
              <p:spPr>
                <a:xfrm>
                  <a:off x="10360440" y="2710903"/>
                  <a:ext cx="177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Ink 66">
                  <a:extLst>
                    <a:ext uri="{FF2B5EF4-FFF2-40B4-BE49-F238E27FC236}">
                      <a16:creationId xmlns:a16="http://schemas.microsoft.com/office/drawing/2014/main" id="{D4EC5821-CC32-4E3D-9069-46DBB1C6FDC4}"/>
                    </a:ext>
                  </a:extLst>
                </p14:cNvPr>
                <p14:cNvContentPartPr/>
                <p14:nvPr/>
              </p14:nvContentPartPr>
              <p14:xfrm>
                <a:off x="10539720" y="2625223"/>
                <a:ext cx="24120" cy="193320"/>
              </p14:xfrm>
            </p:contentPart>
          </mc:Choice>
          <mc:Fallback xmlns="">
            <p:pic>
              <p:nvPicPr>
                <p:cNvPr id="67" name="Ink 66">
                  <a:extLst>
                    <a:ext uri="{FF2B5EF4-FFF2-40B4-BE49-F238E27FC236}">
                      <a16:creationId xmlns:a16="http://schemas.microsoft.com/office/drawing/2014/main" id="{D4EC5821-CC32-4E3D-9069-46DBB1C6FDC4}"/>
                    </a:ext>
                  </a:extLst>
                </p:cNvPr>
                <p:cNvPicPr/>
                <p:nvPr/>
              </p:nvPicPr>
              <p:blipFill>
                <a:blip r:embed="rId94"/>
                <a:stretch>
                  <a:fillRect/>
                </a:stretch>
              </p:blipFill>
              <p:spPr>
                <a:xfrm>
                  <a:off x="10530720" y="2616223"/>
                  <a:ext cx="41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Ink 67">
                  <a:extLst>
                    <a:ext uri="{FF2B5EF4-FFF2-40B4-BE49-F238E27FC236}">
                      <a16:creationId xmlns:a16="http://schemas.microsoft.com/office/drawing/2014/main" id="{AB7EF0F2-85AB-499C-A280-8BE32A41A684}"/>
                    </a:ext>
                  </a:extLst>
                </p14:cNvPr>
                <p14:cNvContentPartPr/>
                <p14:nvPr/>
              </p14:nvContentPartPr>
              <p14:xfrm>
                <a:off x="10532880" y="2661223"/>
                <a:ext cx="177840" cy="152280"/>
              </p14:xfrm>
            </p:contentPart>
          </mc:Choice>
          <mc:Fallback xmlns="">
            <p:pic>
              <p:nvPicPr>
                <p:cNvPr id="68" name="Ink 67">
                  <a:extLst>
                    <a:ext uri="{FF2B5EF4-FFF2-40B4-BE49-F238E27FC236}">
                      <a16:creationId xmlns:a16="http://schemas.microsoft.com/office/drawing/2014/main" id="{AB7EF0F2-85AB-499C-A280-8BE32A41A684}"/>
                    </a:ext>
                  </a:extLst>
                </p:cNvPr>
                <p:cNvPicPr/>
                <p:nvPr/>
              </p:nvPicPr>
              <p:blipFill>
                <a:blip r:embed="rId96"/>
                <a:stretch>
                  <a:fillRect/>
                </a:stretch>
              </p:blipFill>
              <p:spPr>
                <a:xfrm>
                  <a:off x="10524240" y="2652583"/>
                  <a:ext cx="195480" cy="169920"/>
                </a:xfrm>
                <a:prstGeom prst="rect">
                  <a:avLst/>
                </a:prstGeom>
              </p:spPr>
            </p:pic>
          </mc:Fallback>
        </mc:AlternateContent>
      </p:grpSp>
      <p:grpSp>
        <p:nvGrpSpPr>
          <p:cNvPr id="120" name="Group 119">
            <a:extLst>
              <a:ext uri="{FF2B5EF4-FFF2-40B4-BE49-F238E27FC236}">
                <a16:creationId xmlns:a16="http://schemas.microsoft.com/office/drawing/2014/main" id="{CA16EEB6-FDF4-47F9-AB65-8676EF799780}"/>
              </a:ext>
            </a:extLst>
          </p:cNvPr>
          <p:cNvGrpSpPr/>
          <p:nvPr/>
        </p:nvGrpSpPr>
        <p:grpSpPr>
          <a:xfrm>
            <a:off x="2124360" y="3183943"/>
            <a:ext cx="682920" cy="199800"/>
            <a:chOff x="2124360" y="3183943"/>
            <a:chExt cx="682920" cy="199800"/>
          </a:xfrm>
        </p:grpSpPr>
        <mc:AlternateContent xmlns:mc="http://schemas.openxmlformats.org/markup-compatibility/2006" xmlns:p14="http://schemas.microsoft.com/office/powerpoint/2010/main">
          <mc:Choice Requires="p14">
            <p:contentPart p14:bwMode="auto" r:id="rId97">
              <p14:nvContentPartPr>
                <p14:cNvPr id="70" name="Ink 69">
                  <a:extLst>
                    <a:ext uri="{FF2B5EF4-FFF2-40B4-BE49-F238E27FC236}">
                      <a16:creationId xmlns:a16="http://schemas.microsoft.com/office/drawing/2014/main" id="{07158940-A725-4B3A-A29A-BEAC23078009}"/>
                    </a:ext>
                  </a:extLst>
                </p14:cNvPr>
                <p14:cNvContentPartPr/>
                <p14:nvPr/>
              </p14:nvContentPartPr>
              <p14:xfrm>
                <a:off x="2246040" y="3188263"/>
                <a:ext cx="28800" cy="195480"/>
              </p14:xfrm>
            </p:contentPart>
          </mc:Choice>
          <mc:Fallback xmlns="">
            <p:pic>
              <p:nvPicPr>
                <p:cNvPr id="70" name="Ink 69">
                  <a:extLst>
                    <a:ext uri="{FF2B5EF4-FFF2-40B4-BE49-F238E27FC236}">
                      <a16:creationId xmlns:a16="http://schemas.microsoft.com/office/drawing/2014/main" id="{07158940-A725-4B3A-A29A-BEAC23078009}"/>
                    </a:ext>
                  </a:extLst>
                </p:cNvPr>
                <p:cNvPicPr/>
                <p:nvPr/>
              </p:nvPicPr>
              <p:blipFill>
                <a:blip r:embed="rId98"/>
                <a:stretch>
                  <a:fillRect/>
                </a:stretch>
              </p:blipFill>
              <p:spPr>
                <a:xfrm>
                  <a:off x="2237400" y="3179623"/>
                  <a:ext cx="464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Ink 70">
                  <a:extLst>
                    <a:ext uri="{FF2B5EF4-FFF2-40B4-BE49-F238E27FC236}">
                      <a16:creationId xmlns:a16="http://schemas.microsoft.com/office/drawing/2014/main" id="{0DB10032-EA09-4248-9DFF-39CD8BBD4D66}"/>
                    </a:ext>
                  </a:extLst>
                </p14:cNvPr>
                <p14:cNvContentPartPr/>
                <p14:nvPr/>
              </p14:nvContentPartPr>
              <p14:xfrm>
                <a:off x="2124360" y="3277903"/>
                <a:ext cx="237960" cy="45720"/>
              </p14:xfrm>
            </p:contentPart>
          </mc:Choice>
          <mc:Fallback xmlns="">
            <p:pic>
              <p:nvPicPr>
                <p:cNvPr id="71" name="Ink 70">
                  <a:extLst>
                    <a:ext uri="{FF2B5EF4-FFF2-40B4-BE49-F238E27FC236}">
                      <a16:creationId xmlns:a16="http://schemas.microsoft.com/office/drawing/2014/main" id="{0DB10032-EA09-4248-9DFF-39CD8BBD4D66}"/>
                    </a:ext>
                  </a:extLst>
                </p:cNvPr>
                <p:cNvPicPr/>
                <p:nvPr/>
              </p:nvPicPr>
              <p:blipFill>
                <a:blip r:embed="rId100"/>
                <a:stretch>
                  <a:fillRect/>
                </a:stretch>
              </p:blipFill>
              <p:spPr>
                <a:xfrm>
                  <a:off x="2115360" y="3269263"/>
                  <a:ext cx="2556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Ink 71">
                  <a:extLst>
                    <a:ext uri="{FF2B5EF4-FFF2-40B4-BE49-F238E27FC236}">
                      <a16:creationId xmlns:a16="http://schemas.microsoft.com/office/drawing/2014/main" id="{4CC0F4F0-6FD2-46E8-ADF7-679975879902}"/>
                    </a:ext>
                  </a:extLst>
                </p14:cNvPr>
                <p14:cNvContentPartPr/>
                <p14:nvPr/>
              </p14:nvContentPartPr>
              <p14:xfrm>
                <a:off x="2330640" y="3183943"/>
                <a:ext cx="173520" cy="186480"/>
              </p14:xfrm>
            </p:contentPart>
          </mc:Choice>
          <mc:Fallback xmlns="">
            <p:pic>
              <p:nvPicPr>
                <p:cNvPr id="72" name="Ink 71">
                  <a:extLst>
                    <a:ext uri="{FF2B5EF4-FFF2-40B4-BE49-F238E27FC236}">
                      <a16:creationId xmlns:a16="http://schemas.microsoft.com/office/drawing/2014/main" id="{4CC0F4F0-6FD2-46E8-ADF7-679975879902}"/>
                    </a:ext>
                  </a:extLst>
                </p:cNvPr>
                <p:cNvPicPr/>
                <p:nvPr/>
              </p:nvPicPr>
              <p:blipFill>
                <a:blip r:embed="rId102"/>
                <a:stretch>
                  <a:fillRect/>
                </a:stretch>
              </p:blipFill>
              <p:spPr>
                <a:xfrm>
                  <a:off x="2321640" y="3175303"/>
                  <a:ext cx="1911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4" name="Ink 73">
                  <a:extLst>
                    <a:ext uri="{FF2B5EF4-FFF2-40B4-BE49-F238E27FC236}">
                      <a16:creationId xmlns:a16="http://schemas.microsoft.com/office/drawing/2014/main" id="{D14560F9-85E9-42B1-A263-857F34A6BA67}"/>
                    </a:ext>
                  </a:extLst>
                </p14:cNvPr>
                <p14:cNvContentPartPr/>
                <p14:nvPr/>
              </p14:nvContentPartPr>
              <p14:xfrm>
                <a:off x="2561400" y="3269983"/>
                <a:ext cx="123840" cy="102240"/>
              </p14:xfrm>
            </p:contentPart>
          </mc:Choice>
          <mc:Fallback xmlns="">
            <p:pic>
              <p:nvPicPr>
                <p:cNvPr id="74" name="Ink 73">
                  <a:extLst>
                    <a:ext uri="{FF2B5EF4-FFF2-40B4-BE49-F238E27FC236}">
                      <a16:creationId xmlns:a16="http://schemas.microsoft.com/office/drawing/2014/main" id="{D14560F9-85E9-42B1-A263-857F34A6BA67}"/>
                    </a:ext>
                  </a:extLst>
                </p:cNvPr>
                <p:cNvPicPr/>
                <p:nvPr/>
              </p:nvPicPr>
              <p:blipFill>
                <a:blip r:embed="rId104"/>
                <a:stretch>
                  <a:fillRect/>
                </a:stretch>
              </p:blipFill>
              <p:spPr>
                <a:xfrm>
                  <a:off x="2552760" y="3260983"/>
                  <a:ext cx="1414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5" name="Ink 74">
                  <a:extLst>
                    <a:ext uri="{FF2B5EF4-FFF2-40B4-BE49-F238E27FC236}">
                      <a16:creationId xmlns:a16="http://schemas.microsoft.com/office/drawing/2014/main" id="{44A5044E-3AE2-45AB-8194-095BD6D47432}"/>
                    </a:ext>
                  </a:extLst>
                </p14:cNvPr>
                <p14:cNvContentPartPr/>
                <p14:nvPr/>
              </p14:nvContentPartPr>
              <p14:xfrm>
                <a:off x="2686680" y="3270343"/>
                <a:ext cx="120600" cy="91800"/>
              </p14:xfrm>
            </p:contentPart>
          </mc:Choice>
          <mc:Fallback xmlns="">
            <p:pic>
              <p:nvPicPr>
                <p:cNvPr id="75" name="Ink 74">
                  <a:extLst>
                    <a:ext uri="{FF2B5EF4-FFF2-40B4-BE49-F238E27FC236}">
                      <a16:creationId xmlns:a16="http://schemas.microsoft.com/office/drawing/2014/main" id="{44A5044E-3AE2-45AB-8194-095BD6D47432}"/>
                    </a:ext>
                  </a:extLst>
                </p:cNvPr>
                <p:cNvPicPr/>
                <p:nvPr/>
              </p:nvPicPr>
              <p:blipFill>
                <a:blip r:embed="rId106"/>
                <a:stretch>
                  <a:fillRect/>
                </a:stretch>
              </p:blipFill>
              <p:spPr>
                <a:xfrm>
                  <a:off x="2678040" y="3261343"/>
                  <a:ext cx="138240" cy="109440"/>
                </a:xfrm>
                <a:prstGeom prst="rect">
                  <a:avLst/>
                </a:prstGeom>
              </p:spPr>
            </p:pic>
          </mc:Fallback>
        </mc:AlternateContent>
      </p:grpSp>
      <p:grpSp>
        <p:nvGrpSpPr>
          <p:cNvPr id="119" name="Group 118">
            <a:extLst>
              <a:ext uri="{FF2B5EF4-FFF2-40B4-BE49-F238E27FC236}">
                <a16:creationId xmlns:a16="http://schemas.microsoft.com/office/drawing/2014/main" id="{E5856363-27E8-4908-9653-7A83DD0F8E06}"/>
              </a:ext>
            </a:extLst>
          </p:cNvPr>
          <p:cNvGrpSpPr/>
          <p:nvPr/>
        </p:nvGrpSpPr>
        <p:grpSpPr>
          <a:xfrm>
            <a:off x="3243960" y="3164143"/>
            <a:ext cx="304560" cy="185400"/>
            <a:chOff x="3243960" y="3164143"/>
            <a:chExt cx="304560" cy="185400"/>
          </a:xfrm>
        </p:grpSpPr>
        <mc:AlternateContent xmlns:mc="http://schemas.openxmlformats.org/markup-compatibility/2006" xmlns:p14="http://schemas.microsoft.com/office/powerpoint/2010/main">
          <mc:Choice Requires="p14">
            <p:contentPart p14:bwMode="auto" r:id="rId107">
              <p14:nvContentPartPr>
                <p14:cNvPr id="76" name="Ink 75">
                  <a:extLst>
                    <a:ext uri="{FF2B5EF4-FFF2-40B4-BE49-F238E27FC236}">
                      <a16:creationId xmlns:a16="http://schemas.microsoft.com/office/drawing/2014/main" id="{DD091DEE-93C9-41EF-B265-D4F98131411D}"/>
                    </a:ext>
                  </a:extLst>
                </p14:cNvPr>
                <p14:cNvContentPartPr/>
                <p14:nvPr/>
              </p14:nvContentPartPr>
              <p14:xfrm>
                <a:off x="3243960" y="3288703"/>
                <a:ext cx="16200" cy="5400"/>
              </p14:xfrm>
            </p:contentPart>
          </mc:Choice>
          <mc:Fallback xmlns="">
            <p:pic>
              <p:nvPicPr>
                <p:cNvPr id="76" name="Ink 75">
                  <a:extLst>
                    <a:ext uri="{FF2B5EF4-FFF2-40B4-BE49-F238E27FC236}">
                      <a16:creationId xmlns:a16="http://schemas.microsoft.com/office/drawing/2014/main" id="{DD091DEE-93C9-41EF-B265-D4F98131411D}"/>
                    </a:ext>
                  </a:extLst>
                </p:cNvPr>
                <p:cNvPicPr/>
                <p:nvPr/>
              </p:nvPicPr>
              <p:blipFill>
                <a:blip r:embed="rId108"/>
                <a:stretch>
                  <a:fillRect/>
                </a:stretch>
              </p:blipFill>
              <p:spPr>
                <a:xfrm>
                  <a:off x="3234960" y="3280063"/>
                  <a:ext cx="33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7" name="Ink 76">
                  <a:extLst>
                    <a:ext uri="{FF2B5EF4-FFF2-40B4-BE49-F238E27FC236}">
                      <a16:creationId xmlns:a16="http://schemas.microsoft.com/office/drawing/2014/main" id="{9EE4E338-F91F-468B-8F37-8DBAD43C0DD8}"/>
                    </a:ext>
                  </a:extLst>
                </p14:cNvPr>
                <p14:cNvContentPartPr/>
                <p14:nvPr/>
              </p14:nvContentPartPr>
              <p14:xfrm>
                <a:off x="3248280" y="3308503"/>
                <a:ext cx="5760" cy="5400"/>
              </p14:xfrm>
            </p:contentPart>
          </mc:Choice>
          <mc:Fallback xmlns="">
            <p:pic>
              <p:nvPicPr>
                <p:cNvPr id="77" name="Ink 76">
                  <a:extLst>
                    <a:ext uri="{FF2B5EF4-FFF2-40B4-BE49-F238E27FC236}">
                      <a16:creationId xmlns:a16="http://schemas.microsoft.com/office/drawing/2014/main" id="{9EE4E338-F91F-468B-8F37-8DBAD43C0DD8}"/>
                    </a:ext>
                  </a:extLst>
                </p:cNvPr>
                <p:cNvPicPr/>
                <p:nvPr/>
              </p:nvPicPr>
              <p:blipFill>
                <a:blip r:embed="rId110"/>
                <a:stretch>
                  <a:fillRect/>
                </a:stretch>
              </p:blipFill>
              <p:spPr>
                <a:xfrm>
                  <a:off x="3239280" y="3299503"/>
                  <a:ext cx="23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8" name="Ink 77">
                  <a:extLst>
                    <a:ext uri="{FF2B5EF4-FFF2-40B4-BE49-F238E27FC236}">
                      <a16:creationId xmlns:a16="http://schemas.microsoft.com/office/drawing/2014/main" id="{63B7E9A3-54FB-4E89-ACA0-F0B7834EFB39}"/>
                    </a:ext>
                  </a:extLst>
                </p14:cNvPr>
                <p14:cNvContentPartPr/>
                <p14:nvPr/>
              </p14:nvContentPartPr>
              <p14:xfrm>
                <a:off x="3246480" y="3248023"/>
                <a:ext cx="182160" cy="87840"/>
              </p14:xfrm>
            </p:contentPart>
          </mc:Choice>
          <mc:Fallback xmlns="">
            <p:pic>
              <p:nvPicPr>
                <p:cNvPr id="78" name="Ink 77">
                  <a:extLst>
                    <a:ext uri="{FF2B5EF4-FFF2-40B4-BE49-F238E27FC236}">
                      <a16:creationId xmlns:a16="http://schemas.microsoft.com/office/drawing/2014/main" id="{63B7E9A3-54FB-4E89-ACA0-F0B7834EFB39}"/>
                    </a:ext>
                  </a:extLst>
                </p:cNvPr>
                <p:cNvPicPr/>
                <p:nvPr/>
              </p:nvPicPr>
              <p:blipFill>
                <a:blip r:embed="rId112"/>
                <a:stretch>
                  <a:fillRect/>
                </a:stretch>
              </p:blipFill>
              <p:spPr>
                <a:xfrm>
                  <a:off x="3237840" y="3239023"/>
                  <a:ext cx="199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9" name="Ink 78">
                  <a:extLst>
                    <a:ext uri="{FF2B5EF4-FFF2-40B4-BE49-F238E27FC236}">
                      <a16:creationId xmlns:a16="http://schemas.microsoft.com/office/drawing/2014/main" id="{DFC442B5-5D9B-40E8-AB55-7E52C8B222BC}"/>
                    </a:ext>
                  </a:extLst>
                </p14:cNvPr>
                <p14:cNvContentPartPr/>
                <p14:nvPr/>
              </p14:nvContentPartPr>
              <p14:xfrm>
                <a:off x="3452400" y="3164143"/>
                <a:ext cx="87480" cy="185400"/>
              </p14:xfrm>
            </p:contentPart>
          </mc:Choice>
          <mc:Fallback xmlns="">
            <p:pic>
              <p:nvPicPr>
                <p:cNvPr id="79" name="Ink 78">
                  <a:extLst>
                    <a:ext uri="{FF2B5EF4-FFF2-40B4-BE49-F238E27FC236}">
                      <a16:creationId xmlns:a16="http://schemas.microsoft.com/office/drawing/2014/main" id="{DFC442B5-5D9B-40E8-AB55-7E52C8B222BC}"/>
                    </a:ext>
                  </a:extLst>
                </p:cNvPr>
                <p:cNvPicPr/>
                <p:nvPr/>
              </p:nvPicPr>
              <p:blipFill>
                <a:blip r:embed="rId114"/>
                <a:stretch>
                  <a:fillRect/>
                </a:stretch>
              </p:blipFill>
              <p:spPr>
                <a:xfrm>
                  <a:off x="3443400" y="3155143"/>
                  <a:ext cx="105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0" name="Ink 79">
                  <a:extLst>
                    <a:ext uri="{FF2B5EF4-FFF2-40B4-BE49-F238E27FC236}">
                      <a16:creationId xmlns:a16="http://schemas.microsoft.com/office/drawing/2014/main" id="{9250EFE0-DCC0-4903-BB1C-6A5C030346AC}"/>
                    </a:ext>
                  </a:extLst>
                </p14:cNvPr>
                <p14:cNvContentPartPr/>
                <p14:nvPr/>
              </p14:nvContentPartPr>
              <p14:xfrm>
                <a:off x="3385440" y="3209503"/>
                <a:ext cx="163080" cy="32040"/>
              </p14:xfrm>
            </p:contentPart>
          </mc:Choice>
          <mc:Fallback xmlns="">
            <p:pic>
              <p:nvPicPr>
                <p:cNvPr id="80" name="Ink 79">
                  <a:extLst>
                    <a:ext uri="{FF2B5EF4-FFF2-40B4-BE49-F238E27FC236}">
                      <a16:creationId xmlns:a16="http://schemas.microsoft.com/office/drawing/2014/main" id="{9250EFE0-DCC0-4903-BB1C-6A5C030346AC}"/>
                    </a:ext>
                  </a:extLst>
                </p:cNvPr>
                <p:cNvPicPr/>
                <p:nvPr/>
              </p:nvPicPr>
              <p:blipFill>
                <a:blip r:embed="rId116"/>
                <a:stretch>
                  <a:fillRect/>
                </a:stretch>
              </p:blipFill>
              <p:spPr>
                <a:xfrm>
                  <a:off x="3376800" y="3200503"/>
                  <a:ext cx="180720" cy="49680"/>
                </a:xfrm>
                <a:prstGeom prst="rect">
                  <a:avLst/>
                </a:prstGeom>
              </p:spPr>
            </p:pic>
          </mc:Fallback>
        </mc:AlternateContent>
      </p:grpSp>
      <p:grpSp>
        <p:nvGrpSpPr>
          <p:cNvPr id="118" name="Group 117">
            <a:extLst>
              <a:ext uri="{FF2B5EF4-FFF2-40B4-BE49-F238E27FC236}">
                <a16:creationId xmlns:a16="http://schemas.microsoft.com/office/drawing/2014/main" id="{F7A23790-3935-4F14-9023-D58A82AB3A2D}"/>
              </a:ext>
            </a:extLst>
          </p:cNvPr>
          <p:cNvGrpSpPr/>
          <p:nvPr/>
        </p:nvGrpSpPr>
        <p:grpSpPr>
          <a:xfrm>
            <a:off x="3880080" y="3124543"/>
            <a:ext cx="545040" cy="191520"/>
            <a:chOff x="3880080" y="3124543"/>
            <a:chExt cx="545040" cy="191520"/>
          </a:xfrm>
        </p:grpSpPr>
        <mc:AlternateContent xmlns:mc="http://schemas.openxmlformats.org/markup-compatibility/2006" xmlns:p14="http://schemas.microsoft.com/office/powerpoint/2010/main">
          <mc:Choice Requires="p14">
            <p:contentPart p14:bwMode="auto" r:id="rId117">
              <p14:nvContentPartPr>
                <p14:cNvPr id="81" name="Ink 80">
                  <a:extLst>
                    <a:ext uri="{FF2B5EF4-FFF2-40B4-BE49-F238E27FC236}">
                      <a16:creationId xmlns:a16="http://schemas.microsoft.com/office/drawing/2014/main" id="{3A27E0A9-33F1-4F77-AB33-1AE744C6E5CF}"/>
                    </a:ext>
                  </a:extLst>
                </p14:cNvPr>
                <p14:cNvContentPartPr/>
                <p14:nvPr/>
              </p14:nvContentPartPr>
              <p14:xfrm>
                <a:off x="3960360" y="3141463"/>
                <a:ext cx="121680" cy="174600"/>
              </p14:xfrm>
            </p:contentPart>
          </mc:Choice>
          <mc:Fallback xmlns="">
            <p:pic>
              <p:nvPicPr>
                <p:cNvPr id="81" name="Ink 80">
                  <a:extLst>
                    <a:ext uri="{FF2B5EF4-FFF2-40B4-BE49-F238E27FC236}">
                      <a16:creationId xmlns:a16="http://schemas.microsoft.com/office/drawing/2014/main" id="{3A27E0A9-33F1-4F77-AB33-1AE744C6E5CF}"/>
                    </a:ext>
                  </a:extLst>
                </p:cNvPr>
                <p:cNvPicPr/>
                <p:nvPr/>
              </p:nvPicPr>
              <p:blipFill>
                <a:blip r:embed="rId118"/>
                <a:stretch>
                  <a:fillRect/>
                </a:stretch>
              </p:blipFill>
              <p:spPr>
                <a:xfrm>
                  <a:off x="3951720" y="3132823"/>
                  <a:ext cx="1393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2" name="Ink 81">
                  <a:extLst>
                    <a:ext uri="{FF2B5EF4-FFF2-40B4-BE49-F238E27FC236}">
                      <a16:creationId xmlns:a16="http://schemas.microsoft.com/office/drawing/2014/main" id="{92FA46B1-2A1F-4F69-AA72-DF5DA581088D}"/>
                    </a:ext>
                  </a:extLst>
                </p14:cNvPr>
                <p14:cNvContentPartPr/>
                <p14:nvPr/>
              </p14:nvContentPartPr>
              <p14:xfrm>
                <a:off x="3880080" y="3160903"/>
                <a:ext cx="273600" cy="50760"/>
              </p14:xfrm>
            </p:contentPart>
          </mc:Choice>
          <mc:Fallback xmlns="">
            <p:pic>
              <p:nvPicPr>
                <p:cNvPr id="82" name="Ink 81">
                  <a:extLst>
                    <a:ext uri="{FF2B5EF4-FFF2-40B4-BE49-F238E27FC236}">
                      <a16:creationId xmlns:a16="http://schemas.microsoft.com/office/drawing/2014/main" id="{92FA46B1-2A1F-4F69-AA72-DF5DA581088D}"/>
                    </a:ext>
                  </a:extLst>
                </p:cNvPr>
                <p:cNvPicPr/>
                <p:nvPr/>
              </p:nvPicPr>
              <p:blipFill>
                <a:blip r:embed="rId120"/>
                <a:stretch>
                  <a:fillRect/>
                </a:stretch>
              </p:blipFill>
              <p:spPr>
                <a:xfrm>
                  <a:off x="3871440" y="3151903"/>
                  <a:ext cx="2912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Ink 82">
                  <a:extLst>
                    <a:ext uri="{FF2B5EF4-FFF2-40B4-BE49-F238E27FC236}">
                      <a16:creationId xmlns:a16="http://schemas.microsoft.com/office/drawing/2014/main" id="{0471DE6A-C096-4D72-901F-33E93D65037B}"/>
                    </a:ext>
                  </a:extLst>
                </p14:cNvPr>
                <p14:cNvContentPartPr/>
                <p14:nvPr/>
              </p14:nvContentPartPr>
              <p14:xfrm>
                <a:off x="4072320" y="3124543"/>
                <a:ext cx="142200" cy="176400"/>
              </p14:xfrm>
            </p:contentPart>
          </mc:Choice>
          <mc:Fallback xmlns="">
            <p:pic>
              <p:nvPicPr>
                <p:cNvPr id="83" name="Ink 82">
                  <a:extLst>
                    <a:ext uri="{FF2B5EF4-FFF2-40B4-BE49-F238E27FC236}">
                      <a16:creationId xmlns:a16="http://schemas.microsoft.com/office/drawing/2014/main" id="{0471DE6A-C096-4D72-901F-33E93D65037B}"/>
                    </a:ext>
                  </a:extLst>
                </p:cNvPr>
                <p:cNvPicPr/>
                <p:nvPr/>
              </p:nvPicPr>
              <p:blipFill>
                <a:blip r:embed="rId122"/>
                <a:stretch>
                  <a:fillRect/>
                </a:stretch>
              </p:blipFill>
              <p:spPr>
                <a:xfrm>
                  <a:off x="4063320" y="3115543"/>
                  <a:ext cx="1598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Ink 83">
                  <a:extLst>
                    <a:ext uri="{FF2B5EF4-FFF2-40B4-BE49-F238E27FC236}">
                      <a16:creationId xmlns:a16="http://schemas.microsoft.com/office/drawing/2014/main" id="{58D95515-606A-44DF-9CED-81741886590A}"/>
                    </a:ext>
                  </a:extLst>
                </p14:cNvPr>
                <p14:cNvContentPartPr/>
                <p14:nvPr/>
              </p14:nvContentPartPr>
              <p14:xfrm>
                <a:off x="4291560" y="3224623"/>
                <a:ext cx="133560" cy="88200"/>
              </p14:xfrm>
            </p:contentPart>
          </mc:Choice>
          <mc:Fallback xmlns="">
            <p:pic>
              <p:nvPicPr>
                <p:cNvPr id="84" name="Ink 83">
                  <a:extLst>
                    <a:ext uri="{FF2B5EF4-FFF2-40B4-BE49-F238E27FC236}">
                      <a16:creationId xmlns:a16="http://schemas.microsoft.com/office/drawing/2014/main" id="{58D95515-606A-44DF-9CED-81741886590A}"/>
                    </a:ext>
                  </a:extLst>
                </p:cNvPr>
                <p:cNvPicPr/>
                <p:nvPr/>
              </p:nvPicPr>
              <p:blipFill>
                <a:blip r:embed="rId124"/>
                <a:stretch>
                  <a:fillRect/>
                </a:stretch>
              </p:blipFill>
              <p:spPr>
                <a:xfrm>
                  <a:off x="4282560" y="3215983"/>
                  <a:ext cx="151200" cy="105840"/>
                </a:xfrm>
                <a:prstGeom prst="rect">
                  <a:avLst/>
                </a:prstGeom>
              </p:spPr>
            </p:pic>
          </mc:Fallback>
        </mc:AlternateContent>
      </p:grpSp>
      <p:grpSp>
        <p:nvGrpSpPr>
          <p:cNvPr id="117" name="Group 116">
            <a:extLst>
              <a:ext uri="{FF2B5EF4-FFF2-40B4-BE49-F238E27FC236}">
                <a16:creationId xmlns:a16="http://schemas.microsoft.com/office/drawing/2014/main" id="{7BE898B4-8E76-4E99-8A1F-8A46050E267E}"/>
              </a:ext>
            </a:extLst>
          </p:cNvPr>
          <p:cNvGrpSpPr/>
          <p:nvPr/>
        </p:nvGrpSpPr>
        <p:grpSpPr>
          <a:xfrm>
            <a:off x="4899960" y="3124543"/>
            <a:ext cx="853200" cy="306360"/>
            <a:chOff x="4899960" y="3124543"/>
            <a:chExt cx="853200" cy="306360"/>
          </a:xfrm>
        </p:grpSpPr>
        <mc:AlternateContent xmlns:mc="http://schemas.openxmlformats.org/markup-compatibility/2006" xmlns:p14="http://schemas.microsoft.com/office/powerpoint/2010/main">
          <mc:Choice Requires="p14">
            <p:contentPart p14:bwMode="auto" r:id="rId125">
              <p14:nvContentPartPr>
                <p14:cNvPr id="85" name="Ink 84">
                  <a:extLst>
                    <a:ext uri="{FF2B5EF4-FFF2-40B4-BE49-F238E27FC236}">
                      <a16:creationId xmlns:a16="http://schemas.microsoft.com/office/drawing/2014/main" id="{F4AEA80F-B5C7-40B2-A7C3-D5FB279A9FDA}"/>
                    </a:ext>
                  </a:extLst>
                </p14:cNvPr>
                <p14:cNvContentPartPr/>
                <p14:nvPr/>
              </p14:nvContentPartPr>
              <p14:xfrm>
                <a:off x="4899960" y="3212023"/>
                <a:ext cx="141120" cy="129960"/>
              </p14:xfrm>
            </p:contentPart>
          </mc:Choice>
          <mc:Fallback xmlns="">
            <p:pic>
              <p:nvPicPr>
                <p:cNvPr id="85" name="Ink 84">
                  <a:extLst>
                    <a:ext uri="{FF2B5EF4-FFF2-40B4-BE49-F238E27FC236}">
                      <a16:creationId xmlns:a16="http://schemas.microsoft.com/office/drawing/2014/main" id="{F4AEA80F-B5C7-40B2-A7C3-D5FB279A9FDA}"/>
                    </a:ext>
                  </a:extLst>
                </p:cNvPr>
                <p:cNvPicPr/>
                <p:nvPr/>
              </p:nvPicPr>
              <p:blipFill>
                <a:blip r:embed="rId126"/>
                <a:stretch>
                  <a:fillRect/>
                </a:stretch>
              </p:blipFill>
              <p:spPr>
                <a:xfrm>
                  <a:off x="4890960" y="3203383"/>
                  <a:ext cx="1587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Ink 85">
                  <a:extLst>
                    <a:ext uri="{FF2B5EF4-FFF2-40B4-BE49-F238E27FC236}">
                      <a16:creationId xmlns:a16="http://schemas.microsoft.com/office/drawing/2014/main" id="{CC015707-1D38-4DF8-9863-420FA9B84F15}"/>
                    </a:ext>
                  </a:extLst>
                </p14:cNvPr>
                <p14:cNvContentPartPr/>
                <p14:nvPr/>
              </p14:nvContentPartPr>
              <p14:xfrm>
                <a:off x="5075640" y="3124543"/>
                <a:ext cx="53280" cy="231120"/>
              </p14:xfrm>
            </p:contentPart>
          </mc:Choice>
          <mc:Fallback xmlns="">
            <p:pic>
              <p:nvPicPr>
                <p:cNvPr id="86" name="Ink 85">
                  <a:extLst>
                    <a:ext uri="{FF2B5EF4-FFF2-40B4-BE49-F238E27FC236}">
                      <a16:creationId xmlns:a16="http://schemas.microsoft.com/office/drawing/2014/main" id="{CC015707-1D38-4DF8-9863-420FA9B84F15}"/>
                    </a:ext>
                  </a:extLst>
                </p:cNvPr>
                <p:cNvPicPr/>
                <p:nvPr/>
              </p:nvPicPr>
              <p:blipFill>
                <a:blip r:embed="rId128"/>
                <a:stretch>
                  <a:fillRect/>
                </a:stretch>
              </p:blipFill>
              <p:spPr>
                <a:xfrm>
                  <a:off x="5066640" y="3115903"/>
                  <a:ext cx="709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Ink 86">
                  <a:extLst>
                    <a:ext uri="{FF2B5EF4-FFF2-40B4-BE49-F238E27FC236}">
                      <a16:creationId xmlns:a16="http://schemas.microsoft.com/office/drawing/2014/main" id="{AC0BE2BB-1E46-4CD1-BB6F-76036A65D1DA}"/>
                    </a:ext>
                  </a:extLst>
                </p14:cNvPr>
                <p14:cNvContentPartPr/>
                <p14:nvPr/>
              </p14:nvContentPartPr>
              <p14:xfrm>
                <a:off x="5015880" y="3152263"/>
                <a:ext cx="212040" cy="68040"/>
              </p14:xfrm>
            </p:contentPart>
          </mc:Choice>
          <mc:Fallback xmlns="">
            <p:pic>
              <p:nvPicPr>
                <p:cNvPr id="87" name="Ink 86">
                  <a:extLst>
                    <a:ext uri="{FF2B5EF4-FFF2-40B4-BE49-F238E27FC236}">
                      <a16:creationId xmlns:a16="http://schemas.microsoft.com/office/drawing/2014/main" id="{AC0BE2BB-1E46-4CD1-BB6F-76036A65D1DA}"/>
                    </a:ext>
                  </a:extLst>
                </p:cNvPr>
                <p:cNvPicPr/>
                <p:nvPr/>
              </p:nvPicPr>
              <p:blipFill>
                <a:blip r:embed="rId130"/>
                <a:stretch>
                  <a:fillRect/>
                </a:stretch>
              </p:blipFill>
              <p:spPr>
                <a:xfrm>
                  <a:off x="5007240" y="3143263"/>
                  <a:ext cx="2296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8" name="Ink 87">
                  <a:extLst>
                    <a:ext uri="{FF2B5EF4-FFF2-40B4-BE49-F238E27FC236}">
                      <a16:creationId xmlns:a16="http://schemas.microsoft.com/office/drawing/2014/main" id="{83B122A4-F700-4988-B910-B2AA87CC5EF8}"/>
                    </a:ext>
                  </a:extLst>
                </p14:cNvPr>
                <p14:cNvContentPartPr/>
                <p14:nvPr/>
              </p14:nvContentPartPr>
              <p14:xfrm>
                <a:off x="5193000" y="3241543"/>
                <a:ext cx="170280" cy="97200"/>
              </p14:xfrm>
            </p:contentPart>
          </mc:Choice>
          <mc:Fallback xmlns="">
            <p:pic>
              <p:nvPicPr>
                <p:cNvPr id="88" name="Ink 87">
                  <a:extLst>
                    <a:ext uri="{FF2B5EF4-FFF2-40B4-BE49-F238E27FC236}">
                      <a16:creationId xmlns:a16="http://schemas.microsoft.com/office/drawing/2014/main" id="{83B122A4-F700-4988-B910-B2AA87CC5EF8}"/>
                    </a:ext>
                  </a:extLst>
                </p:cNvPr>
                <p:cNvPicPr/>
                <p:nvPr/>
              </p:nvPicPr>
              <p:blipFill>
                <a:blip r:embed="rId132"/>
                <a:stretch>
                  <a:fillRect/>
                </a:stretch>
              </p:blipFill>
              <p:spPr>
                <a:xfrm>
                  <a:off x="5184360" y="3232543"/>
                  <a:ext cx="1879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9" name="Ink 88">
                  <a:extLst>
                    <a:ext uri="{FF2B5EF4-FFF2-40B4-BE49-F238E27FC236}">
                      <a16:creationId xmlns:a16="http://schemas.microsoft.com/office/drawing/2014/main" id="{E904DFE0-7775-42A4-A6F6-2918B0EF7FD8}"/>
                    </a:ext>
                  </a:extLst>
                </p14:cNvPr>
                <p14:cNvContentPartPr/>
                <p14:nvPr/>
              </p14:nvContentPartPr>
              <p14:xfrm>
                <a:off x="5365080" y="3178183"/>
                <a:ext cx="90360" cy="157680"/>
              </p14:xfrm>
            </p:contentPart>
          </mc:Choice>
          <mc:Fallback xmlns="">
            <p:pic>
              <p:nvPicPr>
                <p:cNvPr id="89" name="Ink 88">
                  <a:extLst>
                    <a:ext uri="{FF2B5EF4-FFF2-40B4-BE49-F238E27FC236}">
                      <a16:creationId xmlns:a16="http://schemas.microsoft.com/office/drawing/2014/main" id="{E904DFE0-7775-42A4-A6F6-2918B0EF7FD8}"/>
                    </a:ext>
                  </a:extLst>
                </p:cNvPr>
                <p:cNvPicPr/>
                <p:nvPr/>
              </p:nvPicPr>
              <p:blipFill>
                <a:blip r:embed="rId134"/>
                <a:stretch>
                  <a:fillRect/>
                </a:stretch>
              </p:blipFill>
              <p:spPr>
                <a:xfrm>
                  <a:off x="5356080" y="3169183"/>
                  <a:ext cx="1080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0" name="Ink 89">
                  <a:extLst>
                    <a:ext uri="{FF2B5EF4-FFF2-40B4-BE49-F238E27FC236}">
                      <a16:creationId xmlns:a16="http://schemas.microsoft.com/office/drawing/2014/main" id="{AA50B046-C8DE-4E2D-AD56-F8C83337CB4D}"/>
                    </a:ext>
                  </a:extLst>
                </p14:cNvPr>
                <p14:cNvContentPartPr/>
                <p14:nvPr/>
              </p14:nvContentPartPr>
              <p14:xfrm>
                <a:off x="5501880" y="3144703"/>
                <a:ext cx="77040" cy="198720"/>
              </p14:xfrm>
            </p:contentPart>
          </mc:Choice>
          <mc:Fallback xmlns="">
            <p:pic>
              <p:nvPicPr>
                <p:cNvPr id="90" name="Ink 89">
                  <a:extLst>
                    <a:ext uri="{FF2B5EF4-FFF2-40B4-BE49-F238E27FC236}">
                      <a16:creationId xmlns:a16="http://schemas.microsoft.com/office/drawing/2014/main" id="{AA50B046-C8DE-4E2D-AD56-F8C83337CB4D}"/>
                    </a:ext>
                  </a:extLst>
                </p:cNvPr>
                <p:cNvPicPr/>
                <p:nvPr/>
              </p:nvPicPr>
              <p:blipFill>
                <a:blip r:embed="rId136"/>
                <a:stretch>
                  <a:fillRect/>
                </a:stretch>
              </p:blipFill>
              <p:spPr>
                <a:xfrm>
                  <a:off x="5492880" y="3135703"/>
                  <a:ext cx="946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1" name="Ink 90">
                  <a:extLst>
                    <a:ext uri="{FF2B5EF4-FFF2-40B4-BE49-F238E27FC236}">
                      <a16:creationId xmlns:a16="http://schemas.microsoft.com/office/drawing/2014/main" id="{E21FFD34-905C-4D13-B638-FDCD6C907227}"/>
                    </a:ext>
                  </a:extLst>
                </p14:cNvPr>
                <p14:cNvContentPartPr/>
                <p14:nvPr/>
              </p14:nvContentPartPr>
              <p14:xfrm>
                <a:off x="5452200" y="3181783"/>
                <a:ext cx="172440" cy="36360"/>
              </p14:xfrm>
            </p:contentPart>
          </mc:Choice>
          <mc:Fallback xmlns="">
            <p:pic>
              <p:nvPicPr>
                <p:cNvPr id="91" name="Ink 90">
                  <a:extLst>
                    <a:ext uri="{FF2B5EF4-FFF2-40B4-BE49-F238E27FC236}">
                      <a16:creationId xmlns:a16="http://schemas.microsoft.com/office/drawing/2014/main" id="{E21FFD34-905C-4D13-B638-FDCD6C907227}"/>
                    </a:ext>
                  </a:extLst>
                </p:cNvPr>
                <p:cNvPicPr/>
                <p:nvPr/>
              </p:nvPicPr>
              <p:blipFill>
                <a:blip r:embed="rId138"/>
                <a:stretch>
                  <a:fillRect/>
                </a:stretch>
              </p:blipFill>
              <p:spPr>
                <a:xfrm>
                  <a:off x="5443200" y="3173143"/>
                  <a:ext cx="1900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2" name="Ink 91">
                  <a:extLst>
                    <a:ext uri="{FF2B5EF4-FFF2-40B4-BE49-F238E27FC236}">
                      <a16:creationId xmlns:a16="http://schemas.microsoft.com/office/drawing/2014/main" id="{3C0F2F48-E6CC-4BF6-B865-B0B78219C9DB}"/>
                    </a:ext>
                  </a:extLst>
                </p14:cNvPr>
                <p14:cNvContentPartPr/>
                <p14:nvPr/>
              </p14:nvContentPartPr>
              <p14:xfrm>
                <a:off x="5647320" y="3316423"/>
                <a:ext cx="105840" cy="114480"/>
              </p14:xfrm>
            </p:contentPart>
          </mc:Choice>
          <mc:Fallback xmlns="">
            <p:pic>
              <p:nvPicPr>
                <p:cNvPr id="92" name="Ink 91">
                  <a:extLst>
                    <a:ext uri="{FF2B5EF4-FFF2-40B4-BE49-F238E27FC236}">
                      <a16:creationId xmlns:a16="http://schemas.microsoft.com/office/drawing/2014/main" id="{3C0F2F48-E6CC-4BF6-B865-B0B78219C9DB}"/>
                    </a:ext>
                  </a:extLst>
                </p:cNvPr>
                <p:cNvPicPr/>
                <p:nvPr/>
              </p:nvPicPr>
              <p:blipFill>
                <a:blip r:embed="rId140"/>
                <a:stretch>
                  <a:fillRect/>
                </a:stretch>
              </p:blipFill>
              <p:spPr>
                <a:xfrm>
                  <a:off x="5638680" y="3307783"/>
                  <a:ext cx="123480" cy="132120"/>
                </a:xfrm>
                <a:prstGeom prst="rect">
                  <a:avLst/>
                </a:prstGeom>
              </p:spPr>
            </p:pic>
          </mc:Fallback>
        </mc:AlternateContent>
      </p:grpSp>
      <p:grpSp>
        <p:nvGrpSpPr>
          <p:cNvPr id="116" name="Group 115">
            <a:extLst>
              <a:ext uri="{FF2B5EF4-FFF2-40B4-BE49-F238E27FC236}">
                <a16:creationId xmlns:a16="http://schemas.microsoft.com/office/drawing/2014/main" id="{F607F43D-E260-47B9-8BF5-62F4B5B40356}"/>
              </a:ext>
            </a:extLst>
          </p:cNvPr>
          <p:cNvGrpSpPr/>
          <p:nvPr/>
        </p:nvGrpSpPr>
        <p:grpSpPr>
          <a:xfrm>
            <a:off x="6205680" y="3223183"/>
            <a:ext cx="390600" cy="119160"/>
            <a:chOff x="6205680" y="3223183"/>
            <a:chExt cx="390600" cy="119160"/>
          </a:xfrm>
        </p:grpSpPr>
        <mc:AlternateContent xmlns:mc="http://schemas.openxmlformats.org/markup-compatibility/2006" xmlns:p14="http://schemas.microsoft.com/office/powerpoint/2010/main">
          <mc:Choice Requires="p14">
            <p:contentPart p14:bwMode="auto" r:id="rId141">
              <p14:nvContentPartPr>
                <p14:cNvPr id="93" name="Ink 92">
                  <a:extLst>
                    <a:ext uri="{FF2B5EF4-FFF2-40B4-BE49-F238E27FC236}">
                      <a16:creationId xmlns:a16="http://schemas.microsoft.com/office/drawing/2014/main" id="{715FE874-5861-4523-A2B5-2388C91477CB}"/>
                    </a:ext>
                  </a:extLst>
                </p14:cNvPr>
                <p14:cNvContentPartPr/>
                <p14:nvPr/>
              </p14:nvContentPartPr>
              <p14:xfrm>
                <a:off x="6205680" y="3223183"/>
                <a:ext cx="209880" cy="112680"/>
              </p14:xfrm>
            </p:contentPart>
          </mc:Choice>
          <mc:Fallback xmlns="">
            <p:pic>
              <p:nvPicPr>
                <p:cNvPr id="93" name="Ink 92">
                  <a:extLst>
                    <a:ext uri="{FF2B5EF4-FFF2-40B4-BE49-F238E27FC236}">
                      <a16:creationId xmlns:a16="http://schemas.microsoft.com/office/drawing/2014/main" id="{715FE874-5861-4523-A2B5-2388C91477CB}"/>
                    </a:ext>
                  </a:extLst>
                </p:cNvPr>
                <p:cNvPicPr/>
                <p:nvPr/>
              </p:nvPicPr>
              <p:blipFill>
                <a:blip r:embed="rId142"/>
                <a:stretch>
                  <a:fillRect/>
                </a:stretch>
              </p:blipFill>
              <p:spPr>
                <a:xfrm>
                  <a:off x="6197040" y="3214543"/>
                  <a:ext cx="227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4" name="Ink 93">
                  <a:extLst>
                    <a:ext uri="{FF2B5EF4-FFF2-40B4-BE49-F238E27FC236}">
                      <a16:creationId xmlns:a16="http://schemas.microsoft.com/office/drawing/2014/main" id="{B5BB3C24-B509-4CC7-AF6B-1D8DE86B1096}"/>
                    </a:ext>
                  </a:extLst>
                </p14:cNvPr>
                <p14:cNvContentPartPr/>
                <p14:nvPr/>
              </p14:nvContentPartPr>
              <p14:xfrm>
                <a:off x="6423480" y="3236143"/>
                <a:ext cx="172800" cy="106200"/>
              </p14:xfrm>
            </p:contentPart>
          </mc:Choice>
          <mc:Fallback xmlns="">
            <p:pic>
              <p:nvPicPr>
                <p:cNvPr id="94" name="Ink 93">
                  <a:extLst>
                    <a:ext uri="{FF2B5EF4-FFF2-40B4-BE49-F238E27FC236}">
                      <a16:creationId xmlns:a16="http://schemas.microsoft.com/office/drawing/2014/main" id="{B5BB3C24-B509-4CC7-AF6B-1D8DE86B1096}"/>
                    </a:ext>
                  </a:extLst>
                </p:cNvPr>
                <p:cNvPicPr/>
                <p:nvPr/>
              </p:nvPicPr>
              <p:blipFill>
                <a:blip r:embed="rId144"/>
                <a:stretch>
                  <a:fillRect/>
                </a:stretch>
              </p:blipFill>
              <p:spPr>
                <a:xfrm>
                  <a:off x="6414840" y="3227143"/>
                  <a:ext cx="190440" cy="123840"/>
                </a:xfrm>
                <a:prstGeom prst="rect">
                  <a:avLst/>
                </a:prstGeom>
              </p:spPr>
            </p:pic>
          </mc:Fallback>
        </mc:AlternateContent>
      </p:grpSp>
      <p:grpSp>
        <p:nvGrpSpPr>
          <p:cNvPr id="115" name="Group 114">
            <a:extLst>
              <a:ext uri="{FF2B5EF4-FFF2-40B4-BE49-F238E27FC236}">
                <a16:creationId xmlns:a16="http://schemas.microsoft.com/office/drawing/2014/main" id="{EA9A9C5C-C7D0-4A4A-963A-794C06CA9C22}"/>
              </a:ext>
            </a:extLst>
          </p:cNvPr>
          <p:cNvGrpSpPr/>
          <p:nvPr/>
        </p:nvGrpSpPr>
        <p:grpSpPr>
          <a:xfrm>
            <a:off x="7164720" y="3063343"/>
            <a:ext cx="547920" cy="271800"/>
            <a:chOff x="7164720" y="3063343"/>
            <a:chExt cx="547920" cy="271800"/>
          </a:xfrm>
        </p:grpSpPr>
        <mc:AlternateContent xmlns:mc="http://schemas.openxmlformats.org/markup-compatibility/2006" xmlns:p14="http://schemas.microsoft.com/office/powerpoint/2010/main">
          <mc:Choice Requires="p14">
            <p:contentPart p14:bwMode="auto" r:id="rId145">
              <p14:nvContentPartPr>
                <p14:cNvPr id="95" name="Ink 94">
                  <a:extLst>
                    <a:ext uri="{FF2B5EF4-FFF2-40B4-BE49-F238E27FC236}">
                      <a16:creationId xmlns:a16="http://schemas.microsoft.com/office/drawing/2014/main" id="{4E2BA877-28C5-4CA3-9BEE-FA318F2D4359}"/>
                    </a:ext>
                  </a:extLst>
                </p14:cNvPr>
                <p14:cNvContentPartPr/>
                <p14:nvPr/>
              </p14:nvContentPartPr>
              <p14:xfrm>
                <a:off x="7164720" y="3201583"/>
                <a:ext cx="222840" cy="133560"/>
              </p14:xfrm>
            </p:contentPart>
          </mc:Choice>
          <mc:Fallback xmlns="">
            <p:pic>
              <p:nvPicPr>
                <p:cNvPr id="95" name="Ink 94">
                  <a:extLst>
                    <a:ext uri="{FF2B5EF4-FFF2-40B4-BE49-F238E27FC236}">
                      <a16:creationId xmlns:a16="http://schemas.microsoft.com/office/drawing/2014/main" id="{4E2BA877-28C5-4CA3-9BEE-FA318F2D4359}"/>
                    </a:ext>
                  </a:extLst>
                </p:cNvPr>
                <p:cNvPicPr/>
                <p:nvPr/>
              </p:nvPicPr>
              <p:blipFill>
                <a:blip r:embed="rId146"/>
                <a:stretch>
                  <a:fillRect/>
                </a:stretch>
              </p:blipFill>
              <p:spPr>
                <a:xfrm>
                  <a:off x="7155720" y="3192943"/>
                  <a:ext cx="240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6" name="Ink 95">
                  <a:extLst>
                    <a:ext uri="{FF2B5EF4-FFF2-40B4-BE49-F238E27FC236}">
                      <a16:creationId xmlns:a16="http://schemas.microsoft.com/office/drawing/2014/main" id="{FAAE52D7-1ABE-4170-8069-AB3FF6BFDFAA}"/>
                    </a:ext>
                  </a:extLst>
                </p14:cNvPr>
                <p14:cNvContentPartPr/>
                <p14:nvPr/>
              </p14:nvContentPartPr>
              <p14:xfrm>
                <a:off x="7332840" y="3245503"/>
                <a:ext cx="149040" cy="77400"/>
              </p14:xfrm>
            </p:contentPart>
          </mc:Choice>
          <mc:Fallback xmlns="">
            <p:pic>
              <p:nvPicPr>
                <p:cNvPr id="96" name="Ink 95">
                  <a:extLst>
                    <a:ext uri="{FF2B5EF4-FFF2-40B4-BE49-F238E27FC236}">
                      <a16:creationId xmlns:a16="http://schemas.microsoft.com/office/drawing/2014/main" id="{FAAE52D7-1ABE-4170-8069-AB3FF6BFDFAA}"/>
                    </a:ext>
                  </a:extLst>
                </p:cNvPr>
                <p:cNvPicPr/>
                <p:nvPr/>
              </p:nvPicPr>
              <p:blipFill>
                <a:blip r:embed="rId148"/>
                <a:stretch>
                  <a:fillRect/>
                </a:stretch>
              </p:blipFill>
              <p:spPr>
                <a:xfrm>
                  <a:off x="7323840" y="3236863"/>
                  <a:ext cx="1666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7" name="Ink 96">
                  <a:extLst>
                    <a:ext uri="{FF2B5EF4-FFF2-40B4-BE49-F238E27FC236}">
                      <a16:creationId xmlns:a16="http://schemas.microsoft.com/office/drawing/2014/main" id="{E7A2BC7D-32C4-4ADF-86DF-0FB0C0F46F3F}"/>
                    </a:ext>
                  </a:extLst>
                </p14:cNvPr>
                <p14:cNvContentPartPr/>
                <p14:nvPr/>
              </p14:nvContentPartPr>
              <p14:xfrm>
                <a:off x="7474320" y="3093223"/>
                <a:ext cx="28440" cy="204120"/>
              </p14:xfrm>
            </p:contentPart>
          </mc:Choice>
          <mc:Fallback xmlns="">
            <p:pic>
              <p:nvPicPr>
                <p:cNvPr id="97" name="Ink 96">
                  <a:extLst>
                    <a:ext uri="{FF2B5EF4-FFF2-40B4-BE49-F238E27FC236}">
                      <a16:creationId xmlns:a16="http://schemas.microsoft.com/office/drawing/2014/main" id="{E7A2BC7D-32C4-4ADF-86DF-0FB0C0F46F3F}"/>
                    </a:ext>
                  </a:extLst>
                </p:cNvPr>
                <p:cNvPicPr/>
                <p:nvPr/>
              </p:nvPicPr>
              <p:blipFill>
                <a:blip r:embed="rId150"/>
                <a:stretch>
                  <a:fillRect/>
                </a:stretch>
              </p:blipFill>
              <p:spPr>
                <a:xfrm>
                  <a:off x="7465680" y="3084223"/>
                  <a:ext cx="46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8" name="Ink 97">
                  <a:extLst>
                    <a:ext uri="{FF2B5EF4-FFF2-40B4-BE49-F238E27FC236}">
                      <a16:creationId xmlns:a16="http://schemas.microsoft.com/office/drawing/2014/main" id="{F7F4CF55-0A86-4D13-9BD2-D3B9B6AF8D4D}"/>
                    </a:ext>
                  </a:extLst>
                </p14:cNvPr>
                <p14:cNvContentPartPr/>
                <p14:nvPr/>
              </p14:nvContentPartPr>
              <p14:xfrm>
                <a:off x="7539120" y="3233623"/>
                <a:ext cx="141120" cy="85320"/>
              </p14:xfrm>
            </p:contentPart>
          </mc:Choice>
          <mc:Fallback xmlns="">
            <p:pic>
              <p:nvPicPr>
                <p:cNvPr id="98" name="Ink 97">
                  <a:extLst>
                    <a:ext uri="{FF2B5EF4-FFF2-40B4-BE49-F238E27FC236}">
                      <a16:creationId xmlns:a16="http://schemas.microsoft.com/office/drawing/2014/main" id="{F7F4CF55-0A86-4D13-9BD2-D3B9B6AF8D4D}"/>
                    </a:ext>
                  </a:extLst>
                </p:cNvPr>
                <p:cNvPicPr/>
                <p:nvPr/>
              </p:nvPicPr>
              <p:blipFill>
                <a:blip r:embed="rId152"/>
                <a:stretch>
                  <a:fillRect/>
                </a:stretch>
              </p:blipFill>
              <p:spPr>
                <a:xfrm>
                  <a:off x="7530480" y="3224983"/>
                  <a:ext cx="158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9" name="Ink 98">
                  <a:extLst>
                    <a:ext uri="{FF2B5EF4-FFF2-40B4-BE49-F238E27FC236}">
                      <a16:creationId xmlns:a16="http://schemas.microsoft.com/office/drawing/2014/main" id="{C6888FEC-3386-4A30-8620-CFA99214BC2C}"/>
                    </a:ext>
                  </a:extLst>
                </p14:cNvPr>
                <p14:cNvContentPartPr/>
                <p14:nvPr/>
              </p14:nvContentPartPr>
              <p14:xfrm>
                <a:off x="7663680" y="3063343"/>
                <a:ext cx="48960" cy="226800"/>
              </p14:xfrm>
            </p:contentPart>
          </mc:Choice>
          <mc:Fallback xmlns="">
            <p:pic>
              <p:nvPicPr>
                <p:cNvPr id="99" name="Ink 98">
                  <a:extLst>
                    <a:ext uri="{FF2B5EF4-FFF2-40B4-BE49-F238E27FC236}">
                      <a16:creationId xmlns:a16="http://schemas.microsoft.com/office/drawing/2014/main" id="{C6888FEC-3386-4A30-8620-CFA99214BC2C}"/>
                    </a:ext>
                  </a:extLst>
                </p:cNvPr>
                <p:cNvPicPr/>
                <p:nvPr/>
              </p:nvPicPr>
              <p:blipFill>
                <a:blip r:embed="rId154"/>
                <a:stretch>
                  <a:fillRect/>
                </a:stretch>
              </p:blipFill>
              <p:spPr>
                <a:xfrm>
                  <a:off x="7654680" y="3054343"/>
                  <a:ext cx="66600" cy="244440"/>
                </a:xfrm>
                <a:prstGeom prst="rect">
                  <a:avLst/>
                </a:prstGeom>
              </p:spPr>
            </p:pic>
          </mc:Fallback>
        </mc:AlternateContent>
      </p:grpSp>
      <p:grpSp>
        <p:nvGrpSpPr>
          <p:cNvPr id="114" name="Group 113">
            <a:extLst>
              <a:ext uri="{FF2B5EF4-FFF2-40B4-BE49-F238E27FC236}">
                <a16:creationId xmlns:a16="http://schemas.microsoft.com/office/drawing/2014/main" id="{00F55118-40E0-4925-A430-03B1EB9618BD}"/>
              </a:ext>
            </a:extLst>
          </p:cNvPr>
          <p:cNvGrpSpPr/>
          <p:nvPr/>
        </p:nvGrpSpPr>
        <p:grpSpPr>
          <a:xfrm>
            <a:off x="8251560" y="3032023"/>
            <a:ext cx="744120" cy="247320"/>
            <a:chOff x="8251560" y="3032023"/>
            <a:chExt cx="744120" cy="247320"/>
          </a:xfrm>
        </p:grpSpPr>
        <mc:AlternateContent xmlns:mc="http://schemas.openxmlformats.org/markup-compatibility/2006" xmlns:p14="http://schemas.microsoft.com/office/powerpoint/2010/main">
          <mc:Choice Requires="p14">
            <p:contentPart p14:bwMode="auto" r:id="rId155">
              <p14:nvContentPartPr>
                <p14:cNvPr id="100" name="Ink 99">
                  <a:extLst>
                    <a:ext uri="{FF2B5EF4-FFF2-40B4-BE49-F238E27FC236}">
                      <a16:creationId xmlns:a16="http://schemas.microsoft.com/office/drawing/2014/main" id="{B84E6CB6-AD08-4134-BD46-FCE37E63A626}"/>
                    </a:ext>
                  </a:extLst>
                </p14:cNvPr>
                <p14:cNvContentPartPr/>
                <p14:nvPr/>
              </p14:nvContentPartPr>
              <p14:xfrm>
                <a:off x="8251560" y="3136423"/>
                <a:ext cx="133920" cy="142920"/>
              </p14:xfrm>
            </p:contentPart>
          </mc:Choice>
          <mc:Fallback xmlns="">
            <p:pic>
              <p:nvPicPr>
                <p:cNvPr id="100" name="Ink 99">
                  <a:extLst>
                    <a:ext uri="{FF2B5EF4-FFF2-40B4-BE49-F238E27FC236}">
                      <a16:creationId xmlns:a16="http://schemas.microsoft.com/office/drawing/2014/main" id="{B84E6CB6-AD08-4134-BD46-FCE37E63A626}"/>
                    </a:ext>
                  </a:extLst>
                </p:cNvPr>
                <p:cNvPicPr/>
                <p:nvPr/>
              </p:nvPicPr>
              <p:blipFill>
                <a:blip r:embed="rId156"/>
                <a:stretch>
                  <a:fillRect/>
                </a:stretch>
              </p:blipFill>
              <p:spPr>
                <a:xfrm>
                  <a:off x="8242560" y="3127783"/>
                  <a:ext cx="1515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1" name="Ink 100">
                  <a:extLst>
                    <a:ext uri="{FF2B5EF4-FFF2-40B4-BE49-F238E27FC236}">
                      <a16:creationId xmlns:a16="http://schemas.microsoft.com/office/drawing/2014/main" id="{217FB807-076A-4709-AF2E-1C98255D6FAA}"/>
                    </a:ext>
                  </a:extLst>
                </p14:cNvPr>
                <p14:cNvContentPartPr/>
                <p14:nvPr/>
              </p14:nvContentPartPr>
              <p14:xfrm>
                <a:off x="8476920" y="3037423"/>
                <a:ext cx="18000" cy="237960"/>
              </p14:xfrm>
            </p:contentPart>
          </mc:Choice>
          <mc:Fallback xmlns="">
            <p:pic>
              <p:nvPicPr>
                <p:cNvPr id="101" name="Ink 100">
                  <a:extLst>
                    <a:ext uri="{FF2B5EF4-FFF2-40B4-BE49-F238E27FC236}">
                      <a16:creationId xmlns:a16="http://schemas.microsoft.com/office/drawing/2014/main" id="{217FB807-076A-4709-AF2E-1C98255D6FAA}"/>
                    </a:ext>
                  </a:extLst>
                </p:cNvPr>
                <p:cNvPicPr/>
                <p:nvPr/>
              </p:nvPicPr>
              <p:blipFill>
                <a:blip r:embed="rId158"/>
                <a:stretch>
                  <a:fillRect/>
                </a:stretch>
              </p:blipFill>
              <p:spPr>
                <a:xfrm>
                  <a:off x="8468280" y="3028783"/>
                  <a:ext cx="356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2" name="Ink 101">
                  <a:extLst>
                    <a:ext uri="{FF2B5EF4-FFF2-40B4-BE49-F238E27FC236}">
                      <a16:creationId xmlns:a16="http://schemas.microsoft.com/office/drawing/2014/main" id="{F53445A9-3885-4933-A4A0-DD25F5196098}"/>
                    </a:ext>
                  </a:extLst>
                </p14:cNvPr>
                <p14:cNvContentPartPr/>
                <p14:nvPr/>
              </p14:nvContentPartPr>
              <p14:xfrm>
                <a:off x="8388000" y="3087103"/>
                <a:ext cx="195120" cy="12240"/>
              </p14:xfrm>
            </p:contentPart>
          </mc:Choice>
          <mc:Fallback xmlns="">
            <p:pic>
              <p:nvPicPr>
                <p:cNvPr id="102" name="Ink 101">
                  <a:extLst>
                    <a:ext uri="{FF2B5EF4-FFF2-40B4-BE49-F238E27FC236}">
                      <a16:creationId xmlns:a16="http://schemas.microsoft.com/office/drawing/2014/main" id="{F53445A9-3885-4933-A4A0-DD25F5196098}"/>
                    </a:ext>
                  </a:extLst>
                </p:cNvPr>
                <p:cNvPicPr/>
                <p:nvPr/>
              </p:nvPicPr>
              <p:blipFill>
                <a:blip r:embed="rId160"/>
                <a:stretch>
                  <a:fillRect/>
                </a:stretch>
              </p:blipFill>
              <p:spPr>
                <a:xfrm>
                  <a:off x="8379360" y="3078463"/>
                  <a:ext cx="212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3" name="Ink 102">
                  <a:extLst>
                    <a:ext uri="{FF2B5EF4-FFF2-40B4-BE49-F238E27FC236}">
                      <a16:creationId xmlns:a16="http://schemas.microsoft.com/office/drawing/2014/main" id="{07D44882-4A51-4BFD-BDD0-197788D41EFB}"/>
                    </a:ext>
                  </a:extLst>
                </p14:cNvPr>
                <p14:cNvContentPartPr/>
                <p14:nvPr/>
              </p14:nvContentPartPr>
              <p14:xfrm>
                <a:off x="8542800" y="3032023"/>
                <a:ext cx="147960" cy="223560"/>
              </p14:xfrm>
            </p:contentPart>
          </mc:Choice>
          <mc:Fallback xmlns="">
            <p:pic>
              <p:nvPicPr>
                <p:cNvPr id="103" name="Ink 102">
                  <a:extLst>
                    <a:ext uri="{FF2B5EF4-FFF2-40B4-BE49-F238E27FC236}">
                      <a16:creationId xmlns:a16="http://schemas.microsoft.com/office/drawing/2014/main" id="{07D44882-4A51-4BFD-BDD0-197788D41EFB}"/>
                    </a:ext>
                  </a:extLst>
                </p:cNvPr>
                <p:cNvPicPr/>
                <p:nvPr/>
              </p:nvPicPr>
              <p:blipFill>
                <a:blip r:embed="rId162"/>
                <a:stretch>
                  <a:fillRect/>
                </a:stretch>
              </p:blipFill>
              <p:spPr>
                <a:xfrm>
                  <a:off x="8534160" y="3023383"/>
                  <a:ext cx="1656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4" name="Ink 103">
                  <a:extLst>
                    <a:ext uri="{FF2B5EF4-FFF2-40B4-BE49-F238E27FC236}">
                      <a16:creationId xmlns:a16="http://schemas.microsoft.com/office/drawing/2014/main" id="{6FE8CF3B-3FC5-4CD2-BEAF-70B69FCA898B}"/>
                    </a:ext>
                  </a:extLst>
                </p14:cNvPr>
                <p14:cNvContentPartPr/>
                <p14:nvPr/>
              </p14:nvContentPartPr>
              <p14:xfrm>
                <a:off x="8751600" y="3145423"/>
                <a:ext cx="111960" cy="103680"/>
              </p14:xfrm>
            </p:contentPart>
          </mc:Choice>
          <mc:Fallback xmlns="">
            <p:pic>
              <p:nvPicPr>
                <p:cNvPr id="104" name="Ink 103">
                  <a:extLst>
                    <a:ext uri="{FF2B5EF4-FFF2-40B4-BE49-F238E27FC236}">
                      <a16:creationId xmlns:a16="http://schemas.microsoft.com/office/drawing/2014/main" id="{6FE8CF3B-3FC5-4CD2-BEAF-70B69FCA898B}"/>
                    </a:ext>
                  </a:extLst>
                </p:cNvPr>
                <p:cNvPicPr/>
                <p:nvPr/>
              </p:nvPicPr>
              <p:blipFill>
                <a:blip r:embed="rId164"/>
                <a:stretch>
                  <a:fillRect/>
                </a:stretch>
              </p:blipFill>
              <p:spPr>
                <a:xfrm>
                  <a:off x="8742600" y="3136783"/>
                  <a:ext cx="1296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5" name="Ink 104">
                  <a:extLst>
                    <a:ext uri="{FF2B5EF4-FFF2-40B4-BE49-F238E27FC236}">
                      <a16:creationId xmlns:a16="http://schemas.microsoft.com/office/drawing/2014/main" id="{7B87C79B-FC84-4A32-98F9-D80C6C47793A}"/>
                    </a:ext>
                  </a:extLst>
                </p14:cNvPr>
                <p14:cNvContentPartPr/>
                <p14:nvPr/>
              </p14:nvContentPartPr>
              <p14:xfrm>
                <a:off x="8883720" y="3171703"/>
                <a:ext cx="20880" cy="18720"/>
              </p14:xfrm>
            </p:contentPart>
          </mc:Choice>
          <mc:Fallback xmlns="">
            <p:pic>
              <p:nvPicPr>
                <p:cNvPr id="105" name="Ink 104">
                  <a:extLst>
                    <a:ext uri="{FF2B5EF4-FFF2-40B4-BE49-F238E27FC236}">
                      <a16:creationId xmlns:a16="http://schemas.microsoft.com/office/drawing/2014/main" id="{7B87C79B-FC84-4A32-98F9-D80C6C47793A}"/>
                    </a:ext>
                  </a:extLst>
                </p:cNvPr>
                <p:cNvPicPr/>
                <p:nvPr/>
              </p:nvPicPr>
              <p:blipFill>
                <a:blip r:embed="rId166"/>
                <a:stretch>
                  <a:fillRect/>
                </a:stretch>
              </p:blipFill>
              <p:spPr>
                <a:xfrm>
                  <a:off x="8874720" y="3162703"/>
                  <a:ext cx="385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6" name="Ink 105">
                  <a:extLst>
                    <a:ext uri="{FF2B5EF4-FFF2-40B4-BE49-F238E27FC236}">
                      <a16:creationId xmlns:a16="http://schemas.microsoft.com/office/drawing/2014/main" id="{FFA60B64-14F4-4F90-B993-1BB1A16DDE51}"/>
                    </a:ext>
                  </a:extLst>
                </p14:cNvPr>
                <p14:cNvContentPartPr/>
                <p14:nvPr/>
              </p14:nvContentPartPr>
              <p14:xfrm>
                <a:off x="8882640" y="3113383"/>
                <a:ext cx="113040" cy="138240"/>
              </p14:xfrm>
            </p:contentPart>
          </mc:Choice>
          <mc:Fallback xmlns="">
            <p:pic>
              <p:nvPicPr>
                <p:cNvPr id="106" name="Ink 105">
                  <a:extLst>
                    <a:ext uri="{FF2B5EF4-FFF2-40B4-BE49-F238E27FC236}">
                      <a16:creationId xmlns:a16="http://schemas.microsoft.com/office/drawing/2014/main" id="{FFA60B64-14F4-4F90-B993-1BB1A16DDE51}"/>
                    </a:ext>
                  </a:extLst>
                </p:cNvPr>
                <p:cNvPicPr/>
                <p:nvPr/>
              </p:nvPicPr>
              <p:blipFill>
                <a:blip r:embed="rId168"/>
                <a:stretch>
                  <a:fillRect/>
                </a:stretch>
              </p:blipFill>
              <p:spPr>
                <a:xfrm>
                  <a:off x="8873640" y="3104383"/>
                  <a:ext cx="130680" cy="155880"/>
                </a:xfrm>
                <a:prstGeom prst="rect">
                  <a:avLst/>
                </a:prstGeom>
              </p:spPr>
            </p:pic>
          </mc:Fallback>
        </mc:AlternateContent>
      </p:grpSp>
      <p:grpSp>
        <p:nvGrpSpPr>
          <p:cNvPr id="113" name="Group 112">
            <a:extLst>
              <a:ext uri="{FF2B5EF4-FFF2-40B4-BE49-F238E27FC236}">
                <a16:creationId xmlns:a16="http://schemas.microsoft.com/office/drawing/2014/main" id="{F8789B1B-2AD5-43C2-B29B-56E9EE34045C}"/>
              </a:ext>
            </a:extLst>
          </p:cNvPr>
          <p:cNvGrpSpPr/>
          <p:nvPr/>
        </p:nvGrpSpPr>
        <p:grpSpPr>
          <a:xfrm>
            <a:off x="9396000" y="3061183"/>
            <a:ext cx="729000" cy="222480"/>
            <a:chOff x="9396000" y="3061183"/>
            <a:chExt cx="729000" cy="222480"/>
          </a:xfrm>
        </p:grpSpPr>
        <mc:AlternateContent xmlns:mc="http://schemas.openxmlformats.org/markup-compatibility/2006" xmlns:p14="http://schemas.microsoft.com/office/powerpoint/2010/main">
          <mc:Choice Requires="p14">
            <p:contentPart p14:bwMode="auto" r:id="rId169">
              <p14:nvContentPartPr>
                <p14:cNvPr id="107" name="Ink 106">
                  <a:extLst>
                    <a:ext uri="{FF2B5EF4-FFF2-40B4-BE49-F238E27FC236}">
                      <a16:creationId xmlns:a16="http://schemas.microsoft.com/office/drawing/2014/main" id="{12043D8A-8C0C-4087-8CB7-C1D5601EDF30}"/>
                    </a:ext>
                  </a:extLst>
                </p14:cNvPr>
                <p14:cNvContentPartPr/>
                <p14:nvPr/>
              </p14:nvContentPartPr>
              <p14:xfrm>
                <a:off x="9396000" y="3064063"/>
                <a:ext cx="144720" cy="219600"/>
              </p14:xfrm>
            </p:contentPart>
          </mc:Choice>
          <mc:Fallback xmlns="">
            <p:pic>
              <p:nvPicPr>
                <p:cNvPr id="107" name="Ink 106">
                  <a:extLst>
                    <a:ext uri="{FF2B5EF4-FFF2-40B4-BE49-F238E27FC236}">
                      <a16:creationId xmlns:a16="http://schemas.microsoft.com/office/drawing/2014/main" id="{12043D8A-8C0C-4087-8CB7-C1D5601EDF30}"/>
                    </a:ext>
                  </a:extLst>
                </p:cNvPr>
                <p:cNvPicPr/>
                <p:nvPr/>
              </p:nvPicPr>
              <p:blipFill>
                <a:blip r:embed="rId170"/>
                <a:stretch>
                  <a:fillRect/>
                </a:stretch>
              </p:blipFill>
              <p:spPr>
                <a:xfrm>
                  <a:off x="9387360" y="3055423"/>
                  <a:ext cx="1623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8" name="Ink 107">
                  <a:extLst>
                    <a:ext uri="{FF2B5EF4-FFF2-40B4-BE49-F238E27FC236}">
                      <a16:creationId xmlns:a16="http://schemas.microsoft.com/office/drawing/2014/main" id="{1FE4FD84-A647-4E49-A58B-C2CA31F01A51}"/>
                    </a:ext>
                  </a:extLst>
                </p14:cNvPr>
                <p14:cNvContentPartPr/>
                <p14:nvPr/>
              </p14:nvContentPartPr>
              <p14:xfrm>
                <a:off x="9545040" y="3061183"/>
                <a:ext cx="18000" cy="210960"/>
              </p14:xfrm>
            </p:contentPart>
          </mc:Choice>
          <mc:Fallback xmlns="">
            <p:pic>
              <p:nvPicPr>
                <p:cNvPr id="108" name="Ink 107">
                  <a:extLst>
                    <a:ext uri="{FF2B5EF4-FFF2-40B4-BE49-F238E27FC236}">
                      <a16:creationId xmlns:a16="http://schemas.microsoft.com/office/drawing/2014/main" id="{1FE4FD84-A647-4E49-A58B-C2CA31F01A51}"/>
                    </a:ext>
                  </a:extLst>
                </p:cNvPr>
                <p:cNvPicPr/>
                <p:nvPr/>
              </p:nvPicPr>
              <p:blipFill>
                <a:blip r:embed="rId172"/>
                <a:stretch>
                  <a:fillRect/>
                </a:stretch>
              </p:blipFill>
              <p:spPr>
                <a:xfrm>
                  <a:off x="9536400" y="3052543"/>
                  <a:ext cx="356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9" name="Ink 108">
                  <a:extLst>
                    <a:ext uri="{FF2B5EF4-FFF2-40B4-BE49-F238E27FC236}">
                      <a16:creationId xmlns:a16="http://schemas.microsoft.com/office/drawing/2014/main" id="{D3B927AB-9990-41E2-B21C-BAFDF9AE84F2}"/>
                    </a:ext>
                  </a:extLst>
                </p14:cNvPr>
                <p14:cNvContentPartPr/>
                <p14:nvPr/>
              </p14:nvContentPartPr>
              <p14:xfrm>
                <a:off x="9587520" y="3153343"/>
                <a:ext cx="129240" cy="124200"/>
              </p14:xfrm>
            </p:contentPart>
          </mc:Choice>
          <mc:Fallback xmlns="">
            <p:pic>
              <p:nvPicPr>
                <p:cNvPr id="109" name="Ink 108">
                  <a:extLst>
                    <a:ext uri="{FF2B5EF4-FFF2-40B4-BE49-F238E27FC236}">
                      <a16:creationId xmlns:a16="http://schemas.microsoft.com/office/drawing/2014/main" id="{D3B927AB-9990-41E2-B21C-BAFDF9AE84F2}"/>
                    </a:ext>
                  </a:extLst>
                </p:cNvPr>
                <p:cNvPicPr/>
                <p:nvPr/>
              </p:nvPicPr>
              <p:blipFill>
                <a:blip r:embed="rId174"/>
                <a:stretch>
                  <a:fillRect/>
                </a:stretch>
              </p:blipFill>
              <p:spPr>
                <a:xfrm>
                  <a:off x="9578880" y="3144343"/>
                  <a:ext cx="1468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0" name="Ink 109">
                  <a:extLst>
                    <a:ext uri="{FF2B5EF4-FFF2-40B4-BE49-F238E27FC236}">
                      <a16:creationId xmlns:a16="http://schemas.microsoft.com/office/drawing/2014/main" id="{204CE2D3-EC91-45D9-AE06-7DE8E1C2B854}"/>
                    </a:ext>
                  </a:extLst>
                </p14:cNvPr>
                <p14:cNvContentPartPr/>
                <p14:nvPr/>
              </p14:nvContentPartPr>
              <p14:xfrm>
                <a:off x="9766800" y="3151183"/>
                <a:ext cx="182520" cy="113400"/>
              </p14:xfrm>
            </p:contentPart>
          </mc:Choice>
          <mc:Fallback xmlns="">
            <p:pic>
              <p:nvPicPr>
                <p:cNvPr id="110" name="Ink 109">
                  <a:extLst>
                    <a:ext uri="{FF2B5EF4-FFF2-40B4-BE49-F238E27FC236}">
                      <a16:creationId xmlns:a16="http://schemas.microsoft.com/office/drawing/2014/main" id="{204CE2D3-EC91-45D9-AE06-7DE8E1C2B854}"/>
                    </a:ext>
                  </a:extLst>
                </p:cNvPr>
                <p:cNvPicPr/>
                <p:nvPr/>
              </p:nvPicPr>
              <p:blipFill>
                <a:blip r:embed="rId176"/>
                <a:stretch>
                  <a:fillRect/>
                </a:stretch>
              </p:blipFill>
              <p:spPr>
                <a:xfrm>
                  <a:off x="9758160" y="3142183"/>
                  <a:ext cx="2001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1" name="Ink 110">
                  <a:extLst>
                    <a:ext uri="{FF2B5EF4-FFF2-40B4-BE49-F238E27FC236}">
                      <a16:creationId xmlns:a16="http://schemas.microsoft.com/office/drawing/2014/main" id="{EDDEF6E3-1B96-4445-A3FF-493BE767683B}"/>
                    </a:ext>
                  </a:extLst>
                </p14:cNvPr>
                <p14:cNvContentPartPr/>
                <p14:nvPr/>
              </p14:nvContentPartPr>
              <p14:xfrm>
                <a:off x="9956160" y="3070543"/>
                <a:ext cx="28440" cy="171360"/>
              </p14:xfrm>
            </p:contentPart>
          </mc:Choice>
          <mc:Fallback xmlns="">
            <p:pic>
              <p:nvPicPr>
                <p:cNvPr id="111" name="Ink 110">
                  <a:extLst>
                    <a:ext uri="{FF2B5EF4-FFF2-40B4-BE49-F238E27FC236}">
                      <a16:creationId xmlns:a16="http://schemas.microsoft.com/office/drawing/2014/main" id="{EDDEF6E3-1B96-4445-A3FF-493BE767683B}"/>
                    </a:ext>
                  </a:extLst>
                </p:cNvPr>
                <p:cNvPicPr/>
                <p:nvPr/>
              </p:nvPicPr>
              <p:blipFill>
                <a:blip r:embed="rId178"/>
                <a:stretch>
                  <a:fillRect/>
                </a:stretch>
              </p:blipFill>
              <p:spPr>
                <a:xfrm>
                  <a:off x="9947520" y="3061543"/>
                  <a:ext cx="460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Ink 111">
                  <a:extLst>
                    <a:ext uri="{FF2B5EF4-FFF2-40B4-BE49-F238E27FC236}">
                      <a16:creationId xmlns:a16="http://schemas.microsoft.com/office/drawing/2014/main" id="{D0B8C1E2-5B5A-4FC4-A38A-B3D406AFF017}"/>
                    </a:ext>
                  </a:extLst>
                </p14:cNvPr>
                <p14:cNvContentPartPr/>
                <p14:nvPr/>
              </p14:nvContentPartPr>
              <p14:xfrm>
                <a:off x="9949320" y="3100783"/>
                <a:ext cx="175680" cy="146520"/>
              </p14:xfrm>
            </p:contentPart>
          </mc:Choice>
          <mc:Fallback xmlns="">
            <p:pic>
              <p:nvPicPr>
                <p:cNvPr id="112" name="Ink 111">
                  <a:extLst>
                    <a:ext uri="{FF2B5EF4-FFF2-40B4-BE49-F238E27FC236}">
                      <a16:creationId xmlns:a16="http://schemas.microsoft.com/office/drawing/2014/main" id="{D0B8C1E2-5B5A-4FC4-A38A-B3D406AFF017}"/>
                    </a:ext>
                  </a:extLst>
                </p:cNvPr>
                <p:cNvPicPr/>
                <p:nvPr/>
              </p:nvPicPr>
              <p:blipFill>
                <a:blip r:embed="rId180"/>
                <a:stretch>
                  <a:fillRect/>
                </a:stretch>
              </p:blipFill>
              <p:spPr>
                <a:xfrm>
                  <a:off x="9940680" y="3092143"/>
                  <a:ext cx="193320" cy="164160"/>
                </a:xfrm>
                <a:prstGeom prst="rect">
                  <a:avLst/>
                </a:prstGeom>
              </p:spPr>
            </p:pic>
          </mc:Fallback>
        </mc:AlternateContent>
      </p:grpSp>
      <p:grpSp>
        <p:nvGrpSpPr>
          <p:cNvPr id="131" name="Group 130">
            <a:extLst>
              <a:ext uri="{FF2B5EF4-FFF2-40B4-BE49-F238E27FC236}">
                <a16:creationId xmlns:a16="http://schemas.microsoft.com/office/drawing/2014/main" id="{CB6A2F5F-736B-4742-80D2-F55AA10DDD03}"/>
              </a:ext>
            </a:extLst>
          </p:cNvPr>
          <p:cNvGrpSpPr/>
          <p:nvPr/>
        </p:nvGrpSpPr>
        <p:grpSpPr>
          <a:xfrm>
            <a:off x="10396440" y="3007183"/>
            <a:ext cx="1050120" cy="315000"/>
            <a:chOff x="10396440" y="3007183"/>
            <a:chExt cx="1050120" cy="315000"/>
          </a:xfrm>
        </p:grpSpPr>
        <mc:AlternateContent xmlns:mc="http://schemas.openxmlformats.org/markup-compatibility/2006" xmlns:p14="http://schemas.microsoft.com/office/powerpoint/2010/main">
          <mc:Choice Requires="p14">
            <p:contentPart p14:bwMode="auto" r:id="rId181">
              <p14:nvContentPartPr>
                <p14:cNvPr id="122" name="Ink 121">
                  <a:extLst>
                    <a:ext uri="{FF2B5EF4-FFF2-40B4-BE49-F238E27FC236}">
                      <a16:creationId xmlns:a16="http://schemas.microsoft.com/office/drawing/2014/main" id="{AE627629-2D4D-4904-A338-FFFE199E3DE5}"/>
                    </a:ext>
                  </a:extLst>
                </p14:cNvPr>
                <p14:cNvContentPartPr/>
                <p14:nvPr/>
              </p14:nvContentPartPr>
              <p14:xfrm>
                <a:off x="10396440" y="3047863"/>
                <a:ext cx="204480" cy="253800"/>
              </p14:xfrm>
            </p:contentPart>
          </mc:Choice>
          <mc:Fallback xmlns="">
            <p:pic>
              <p:nvPicPr>
                <p:cNvPr id="122" name="Ink 121">
                  <a:extLst>
                    <a:ext uri="{FF2B5EF4-FFF2-40B4-BE49-F238E27FC236}">
                      <a16:creationId xmlns:a16="http://schemas.microsoft.com/office/drawing/2014/main" id="{AE627629-2D4D-4904-A338-FFFE199E3DE5}"/>
                    </a:ext>
                  </a:extLst>
                </p:cNvPr>
                <p:cNvPicPr/>
                <p:nvPr/>
              </p:nvPicPr>
              <p:blipFill>
                <a:blip r:embed="rId182"/>
                <a:stretch>
                  <a:fillRect/>
                </a:stretch>
              </p:blipFill>
              <p:spPr>
                <a:xfrm>
                  <a:off x="10387800" y="3038863"/>
                  <a:ext cx="2221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3" name="Ink 122">
                  <a:extLst>
                    <a:ext uri="{FF2B5EF4-FFF2-40B4-BE49-F238E27FC236}">
                      <a16:creationId xmlns:a16="http://schemas.microsoft.com/office/drawing/2014/main" id="{27B657D7-8010-46B3-A075-791AF6A34F23}"/>
                    </a:ext>
                  </a:extLst>
                </p14:cNvPr>
                <p14:cNvContentPartPr/>
                <p14:nvPr/>
              </p14:nvContentPartPr>
              <p14:xfrm>
                <a:off x="10681560" y="3067663"/>
                <a:ext cx="28800" cy="193320"/>
              </p14:xfrm>
            </p:contentPart>
          </mc:Choice>
          <mc:Fallback xmlns="">
            <p:pic>
              <p:nvPicPr>
                <p:cNvPr id="123" name="Ink 122">
                  <a:extLst>
                    <a:ext uri="{FF2B5EF4-FFF2-40B4-BE49-F238E27FC236}">
                      <a16:creationId xmlns:a16="http://schemas.microsoft.com/office/drawing/2014/main" id="{27B657D7-8010-46B3-A075-791AF6A34F23}"/>
                    </a:ext>
                  </a:extLst>
                </p:cNvPr>
                <p:cNvPicPr/>
                <p:nvPr/>
              </p:nvPicPr>
              <p:blipFill>
                <a:blip r:embed="rId184"/>
                <a:stretch>
                  <a:fillRect/>
                </a:stretch>
              </p:blipFill>
              <p:spPr>
                <a:xfrm>
                  <a:off x="10672920" y="3059023"/>
                  <a:ext cx="464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4" name="Ink 123">
                  <a:extLst>
                    <a:ext uri="{FF2B5EF4-FFF2-40B4-BE49-F238E27FC236}">
                      <a16:creationId xmlns:a16="http://schemas.microsoft.com/office/drawing/2014/main" id="{E92EE71D-DF4C-4F73-BF30-4DC1194A41D2}"/>
                    </a:ext>
                  </a:extLst>
                </p14:cNvPr>
                <p14:cNvContentPartPr/>
                <p14:nvPr/>
              </p14:nvContentPartPr>
              <p14:xfrm>
                <a:off x="10613520" y="3055783"/>
                <a:ext cx="213480" cy="221040"/>
              </p14:xfrm>
            </p:contentPart>
          </mc:Choice>
          <mc:Fallback xmlns="">
            <p:pic>
              <p:nvPicPr>
                <p:cNvPr id="124" name="Ink 123">
                  <a:extLst>
                    <a:ext uri="{FF2B5EF4-FFF2-40B4-BE49-F238E27FC236}">
                      <a16:creationId xmlns:a16="http://schemas.microsoft.com/office/drawing/2014/main" id="{E92EE71D-DF4C-4F73-BF30-4DC1194A41D2}"/>
                    </a:ext>
                  </a:extLst>
                </p:cNvPr>
                <p:cNvPicPr/>
                <p:nvPr/>
              </p:nvPicPr>
              <p:blipFill>
                <a:blip r:embed="rId186"/>
                <a:stretch>
                  <a:fillRect/>
                </a:stretch>
              </p:blipFill>
              <p:spPr>
                <a:xfrm>
                  <a:off x="10604880" y="3047143"/>
                  <a:ext cx="2311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5" name="Ink 124">
                  <a:extLst>
                    <a:ext uri="{FF2B5EF4-FFF2-40B4-BE49-F238E27FC236}">
                      <a16:creationId xmlns:a16="http://schemas.microsoft.com/office/drawing/2014/main" id="{D6398882-5D02-4C0D-8DD8-5517C710625E}"/>
                    </a:ext>
                  </a:extLst>
                </p14:cNvPr>
                <p14:cNvContentPartPr/>
                <p14:nvPr/>
              </p14:nvContentPartPr>
              <p14:xfrm>
                <a:off x="10841760" y="3155143"/>
                <a:ext cx="187920" cy="128160"/>
              </p14:xfrm>
            </p:contentPart>
          </mc:Choice>
          <mc:Fallback xmlns="">
            <p:pic>
              <p:nvPicPr>
                <p:cNvPr id="125" name="Ink 124">
                  <a:extLst>
                    <a:ext uri="{FF2B5EF4-FFF2-40B4-BE49-F238E27FC236}">
                      <a16:creationId xmlns:a16="http://schemas.microsoft.com/office/drawing/2014/main" id="{D6398882-5D02-4C0D-8DD8-5517C710625E}"/>
                    </a:ext>
                  </a:extLst>
                </p:cNvPr>
                <p:cNvPicPr/>
                <p:nvPr/>
              </p:nvPicPr>
              <p:blipFill>
                <a:blip r:embed="rId188"/>
                <a:stretch>
                  <a:fillRect/>
                </a:stretch>
              </p:blipFill>
              <p:spPr>
                <a:xfrm>
                  <a:off x="10832760" y="3146143"/>
                  <a:ext cx="205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6" name="Ink 125">
                  <a:extLst>
                    <a:ext uri="{FF2B5EF4-FFF2-40B4-BE49-F238E27FC236}">
                      <a16:creationId xmlns:a16="http://schemas.microsoft.com/office/drawing/2014/main" id="{E2A7E9A6-43FF-4DBC-9B50-9E36346159CE}"/>
                    </a:ext>
                  </a:extLst>
                </p14:cNvPr>
                <p14:cNvContentPartPr/>
                <p14:nvPr/>
              </p14:nvContentPartPr>
              <p14:xfrm>
                <a:off x="10966680" y="3151903"/>
                <a:ext cx="159120" cy="129600"/>
              </p14:xfrm>
            </p:contentPart>
          </mc:Choice>
          <mc:Fallback xmlns="">
            <p:pic>
              <p:nvPicPr>
                <p:cNvPr id="126" name="Ink 125">
                  <a:extLst>
                    <a:ext uri="{FF2B5EF4-FFF2-40B4-BE49-F238E27FC236}">
                      <a16:creationId xmlns:a16="http://schemas.microsoft.com/office/drawing/2014/main" id="{E2A7E9A6-43FF-4DBC-9B50-9E36346159CE}"/>
                    </a:ext>
                  </a:extLst>
                </p:cNvPr>
                <p:cNvPicPr/>
                <p:nvPr/>
              </p:nvPicPr>
              <p:blipFill>
                <a:blip r:embed="rId190"/>
                <a:stretch>
                  <a:fillRect/>
                </a:stretch>
              </p:blipFill>
              <p:spPr>
                <a:xfrm>
                  <a:off x="10957680" y="3143263"/>
                  <a:ext cx="1767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7" name="Ink 126">
                  <a:extLst>
                    <a:ext uri="{FF2B5EF4-FFF2-40B4-BE49-F238E27FC236}">
                      <a16:creationId xmlns:a16="http://schemas.microsoft.com/office/drawing/2014/main" id="{90AF141A-04B0-4A08-A650-459381D6207B}"/>
                    </a:ext>
                  </a:extLst>
                </p14:cNvPr>
                <p14:cNvContentPartPr/>
                <p14:nvPr/>
              </p14:nvContentPartPr>
              <p14:xfrm>
                <a:off x="11123280" y="3176023"/>
                <a:ext cx="153000" cy="107640"/>
              </p14:xfrm>
            </p:contentPart>
          </mc:Choice>
          <mc:Fallback xmlns="">
            <p:pic>
              <p:nvPicPr>
                <p:cNvPr id="127" name="Ink 126">
                  <a:extLst>
                    <a:ext uri="{FF2B5EF4-FFF2-40B4-BE49-F238E27FC236}">
                      <a16:creationId xmlns:a16="http://schemas.microsoft.com/office/drawing/2014/main" id="{90AF141A-04B0-4A08-A650-459381D6207B}"/>
                    </a:ext>
                  </a:extLst>
                </p:cNvPr>
                <p:cNvPicPr/>
                <p:nvPr/>
              </p:nvPicPr>
              <p:blipFill>
                <a:blip r:embed="rId192"/>
                <a:stretch>
                  <a:fillRect/>
                </a:stretch>
              </p:blipFill>
              <p:spPr>
                <a:xfrm>
                  <a:off x="11114280" y="3167023"/>
                  <a:ext cx="170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8" name="Ink 127">
                  <a:extLst>
                    <a:ext uri="{FF2B5EF4-FFF2-40B4-BE49-F238E27FC236}">
                      <a16:creationId xmlns:a16="http://schemas.microsoft.com/office/drawing/2014/main" id="{770B1250-39B2-4D40-961E-7BD23F4F00D6}"/>
                    </a:ext>
                  </a:extLst>
                </p14:cNvPr>
                <p14:cNvContentPartPr/>
                <p14:nvPr/>
              </p14:nvContentPartPr>
              <p14:xfrm>
                <a:off x="11256840" y="3059023"/>
                <a:ext cx="30240" cy="219960"/>
              </p14:xfrm>
            </p:contentPart>
          </mc:Choice>
          <mc:Fallback xmlns="">
            <p:pic>
              <p:nvPicPr>
                <p:cNvPr id="128" name="Ink 127">
                  <a:extLst>
                    <a:ext uri="{FF2B5EF4-FFF2-40B4-BE49-F238E27FC236}">
                      <a16:creationId xmlns:a16="http://schemas.microsoft.com/office/drawing/2014/main" id="{770B1250-39B2-4D40-961E-7BD23F4F00D6}"/>
                    </a:ext>
                  </a:extLst>
                </p:cNvPr>
                <p:cNvPicPr/>
                <p:nvPr/>
              </p:nvPicPr>
              <p:blipFill>
                <a:blip r:embed="rId194"/>
                <a:stretch>
                  <a:fillRect/>
                </a:stretch>
              </p:blipFill>
              <p:spPr>
                <a:xfrm>
                  <a:off x="11248200" y="3050383"/>
                  <a:ext cx="478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9" name="Ink 128">
                  <a:extLst>
                    <a:ext uri="{FF2B5EF4-FFF2-40B4-BE49-F238E27FC236}">
                      <a16:creationId xmlns:a16="http://schemas.microsoft.com/office/drawing/2014/main" id="{2AF126A4-8D26-4696-AD57-DB9924407FFE}"/>
                    </a:ext>
                  </a:extLst>
                </p14:cNvPr>
                <p14:cNvContentPartPr/>
                <p14:nvPr/>
              </p14:nvContentPartPr>
              <p14:xfrm>
                <a:off x="11371680" y="3007183"/>
                <a:ext cx="74880" cy="315000"/>
              </p14:xfrm>
            </p:contentPart>
          </mc:Choice>
          <mc:Fallback xmlns="">
            <p:pic>
              <p:nvPicPr>
                <p:cNvPr id="129" name="Ink 128">
                  <a:extLst>
                    <a:ext uri="{FF2B5EF4-FFF2-40B4-BE49-F238E27FC236}">
                      <a16:creationId xmlns:a16="http://schemas.microsoft.com/office/drawing/2014/main" id="{2AF126A4-8D26-4696-AD57-DB9924407FFE}"/>
                    </a:ext>
                  </a:extLst>
                </p:cNvPr>
                <p:cNvPicPr/>
                <p:nvPr/>
              </p:nvPicPr>
              <p:blipFill>
                <a:blip r:embed="rId196"/>
                <a:stretch>
                  <a:fillRect/>
                </a:stretch>
              </p:blipFill>
              <p:spPr>
                <a:xfrm>
                  <a:off x="11363040" y="2998543"/>
                  <a:ext cx="92520" cy="33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7">
            <p14:nvContentPartPr>
              <p14:cNvPr id="130" name="Ink 129">
                <a:extLst>
                  <a:ext uri="{FF2B5EF4-FFF2-40B4-BE49-F238E27FC236}">
                    <a16:creationId xmlns:a16="http://schemas.microsoft.com/office/drawing/2014/main" id="{88A9FCDB-CB68-4915-BB6D-9A711E509C55}"/>
                  </a:ext>
                </a:extLst>
              </p14:cNvPr>
              <p14:cNvContentPartPr/>
              <p14:nvPr/>
            </p14:nvContentPartPr>
            <p14:xfrm>
              <a:off x="11810520" y="3073783"/>
              <a:ext cx="159840" cy="221400"/>
            </p14:xfrm>
          </p:contentPart>
        </mc:Choice>
        <mc:Fallback xmlns="">
          <p:pic>
            <p:nvPicPr>
              <p:cNvPr id="130" name="Ink 129">
                <a:extLst>
                  <a:ext uri="{FF2B5EF4-FFF2-40B4-BE49-F238E27FC236}">
                    <a16:creationId xmlns:a16="http://schemas.microsoft.com/office/drawing/2014/main" id="{88A9FCDB-CB68-4915-BB6D-9A711E509C55}"/>
                  </a:ext>
                </a:extLst>
              </p:cNvPr>
              <p:cNvPicPr/>
              <p:nvPr/>
            </p:nvPicPr>
            <p:blipFill>
              <a:blip r:embed="rId198"/>
              <a:stretch>
                <a:fillRect/>
              </a:stretch>
            </p:blipFill>
            <p:spPr>
              <a:xfrm>
                <a:off x="11801520" y="3064783"/>
                <a:ext cx="177480" cy="239040"/>
              </a:xfrm>
              <a:prstGeom prst="rect">
                <a:avLst/>
              </a:prstGeom>
            </p:spPr>
          </p:pic>
        </mc:Fallback>
      </mc:AlternateContent>
      <p:grpSp>
        <p:nvGrpSpPr>
          <p:cNvPr id="165" name="Group 164">
            <a:extLst>
              <a:ext uri="{FF2B5EF4-FFF2-40B4-BE49-F238E27FC236}">
                <a16:creationId xmlns:a16="http://schemas.microsoft.com/office/drawing/2014/main" id="{77DBD05B-8B06-49E6-BE3F-A7A91FA77199}"/>
              </a:ext>
            </a:extLst>
          </p:cNvPr>
          <p:cNvGrpSpPr/>
          <p:nvPr/>
        </p:nvGrpSpPr>
        <p:grpSpPr>
          <a:xfrm>
            <a:off x="1969200" y="3623503"/>
            <a:ext cx="1049400" cy="469800"/>
            <a:chOff x="1969200" y="3623503"/>
            <a:chExt cx="1049400" cy="469800"/>
          </a:xfrm>
        </p:grpSpPr>
        <mc:AlternateContent xmlns:mc="http://schemas.openxmlformats.org/markup-compatibility/2006" xmlns:p14="http://schemas.microsoft.com/office/powerpoint/2010/main">
          <mc:Choice Requires="p14">
            <p:contentPart p14:bwMode="auto" r:id="rId199">
              <p14:nvContentPartPr>
                <p14:cNvPr id="132" name="Ink 131">
                  <a:extLst>
                    <a:ext uri="{FF2B5EF4-FFF2-40B4-BE49-F238E27FC236}">
                      <a16:creationId xmlns:a16="http://schemas.microsoft.com/office/drawing/2014/main" id="{2C4721C5-8EAF-4447-A394-5C122F412868}"/>
                    </a:ext>
                  </a:extLst>
                </p14:cNvPr>
                <p14:cNvContentPartPr/>
                <p14:nvPr/>
              </p14:nvContentPartPr>
              <p14:xfrm>
                <a:off x="2083680" y="3623503"/>
                <a:ext cx="210600" cy="469800"/>
              </p14:xfrm>
            </p:contentPart>
          </mc:Choice>
          <mc:Fallback xmlns="">
            <p:pic>
              <p:nvPicPr>
                <p:cNvPr id="132" name="Ink 131">
                  <a:extLst>
                    <a:ext uri="{FF2B5EF4-FFF2-40B4-BE49-F238E27FC236}">
                      <a16:creationId xmlns:a16="http://schemas.microsoft.com/office/drawing/2014/main" id="{2C4721C5-8EAF-4447-A394-5C122F412868}"/>
                    </a:ext>
                  </a:extLst>
                </p:cNvPr>
                <p:cNvPicPr/>
                <p:nvPr/>
              </p:nvPicPr>
              <p:blipFill>
                <a:blip r:embed="rId200"/>
                <a:stretch>
                  <a:fillRect/>
                </a:stretch>
              </p:blipFill>
              <p:spPr>
                <a:xfrm>
                  <a:off x="2075040" y="3614863"/>
                  <a:ext cx="22824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3" name="Ink 132">
                  <a:extLst>
                    <a:ext uri="{FF2B5EF4-FFF2-40B4-BE49-F238E27FC236}">
                      <a16:creationId xmlns:a16="http://schemas.microsoft.com/office/drawing/2014/main" id="{7CF67136-980D-4161-A545-EF0B5167391C}"/>
                    </a:ext>
                  </a:extLst>
                </p14:cNvPr>
                <p14:cNvContentPartPr/>
                <p14:nvPr/>
              </p14:nvContentPartPr>
              <p14:xfrm>
                <a:off x="1969200" y="3796303"/>
                <a:ext cx="402840" cy="106560"/>
              </p14:xfrm>
            </p:contentPart>
          </mc:Choice>
          <mc:Fallback xmlns="">
            <p:pic>
              <p:nvPicPr>
                <p:cNvPr id="133" name="Ink 132">
                  <a:extLst>
                    <a:ext uri="{FF2B5EF4-FFF2-40B4-BE49-F238E27FC236}">
                      <a16:creationId xmlns:a16="http://schemas.microsoft.com/office/drawing/2014/main" id="{7CF67136-980D-4161-A545-EF0B5167391C}"/>
                    </a:ext>
                  </a:extLst>
                </p:cNvPr>
                <p:cNvPicPr/>
                <p:nvPr/>
              </p:nvPicPr>
              <p:blipFill>
                <a:blip r:embed="rId202"/>
                <a:stretch>
                  <a:fillRect/>
                </a:stretch>
              </p:blipFill>
              <p:spPr>
                <a:xfrm>
                  <a:off x="1960200" y="3787663"/>
                  <a:ext cx="4204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4" name="Ink 133">
                  <a:extLst>
                    <a:ext uri="{FF2B5EF4-FFF2-40B4-BE49-F238E27FC236}">
                      <a16:creationId xmlns:a16="http://schemas.microsoft.com/office/drawing/2014/main" id="{EF9F3155-72F4-4463-9A18-6803323FCE60}"/>
                    </a:ext>
                  </a:extLst>
                </p14:cNvPr>
                <p14:cNvContentPartPr/>
                <p14:nvPr/>
              </p14:nvContentPartPr>
              <p14:xfrm>
                <a:off x="2336400" y="3707743"/>
                <a:ext cx="19800" cy="37800"/>
              </p14:xfrm>
            </p:contentPart>
          </mc:Choice>
          <mc:Fallback xmlns="">
            <p:pic>
              <p:nvPicPr>
                <p:cNvPr id="134" name="Ink 133">
                  <a:extLst>
                    <a:ext uri="{FF2B5EF4-FFF2-40B4-BE49-F238E27FC236}">
                      <a16:creationId xmlns:a16="http://schemas.microsoft.com/office/drawing/2014/main" id="{EF9F3155-72F4-4463-9A18-6803323FCE60}"/>
                    </a:ext>
                  </a:extLst>
                </p:cNvPr>
                <p:cNvPicPr/>
                <p:nvPr/>
              </p:nvPicPr>
              <p:blipFill>
                <a:blip r:embed="rId204"/>
                <a:stretch>
                  <a:fillRect/>
                </a:stretch>
              </p:blipFill>
              <p:spPr>
                <a:xfrm>
                  <a:off x="2327760" y="3699103"/>
                  <a:ext cx="37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5" name="Ink 134">
                  <a:extLst>
                    <a:ext uri="{FF2B5EF4-FFF2-40B4-BE49-F238E27FC236}">
                      <a16:creationId xmlns:a16="http://schemas.microsoft.com/office/drawing/2014/main" id="{A2AFE073-CD16-4050-B820-9E7E6A69E8DE}"/>
                    </a:ext>
                  </a:extLst>
                </p14:cNvPr>
                <p14:cNvContentPartPr/>
                <p14:nvPr/>
              </p14:nvContentPartPr>
              <p14:xfrm>
                <a:off x="2374200" y="3807103"/>
                <a:ext cx="2520" cy="27000"/>
              </p14:xfrm>
            </p:contentPart>
          </mc:Choice>
          <mc:Fallback xmlns="">
            <p:pic>
              <p:nvPicPr>
                <p:cNvPr id="135" name="Ink 134">
                  <a:extLst>
                    <a:ext uri="{FF2B5EF4-FFF2-40B4-BE49-F238E27FC236}">
                      <a16:creationId xmlns:a16="http://schemas.microsoft.com/office/drawing/2014/main" id="{A2AFE073-CD16-4050-B820-9E7E6A69E8DE}"/>
                    </a:ext>
                  </a:extLst>
                </p:cNvPr>
                <p:cNvPicPr/>
                <p:nvPr/>
              </p:nvPicPr>
              <p:blipFill>
                <a:blip r:embed="rId206"/>
                <a:stretch>
                  <a:fillRect/>
                </a:stretch>
              </p:blipFill>
              <p:spPr>
                <a:xfrm>
                  <a:off x="2365560" y="3798463"/>
                  <a:ext cx="20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6" name="Ink 135">
                  <a:extLst>
                    <a:ext uri="{FF2B5EF4-FFF2-40B4-BE49-F238E27FC236}">
                      <a16:creationId xmlns:a16="http://schemas.microsoft.com/office/drawing/2014/main" id="{C272E726-CD5F-4D9E-8D35-3DCA306897E4}"/>
                    </a:ext>
                  </a:extLst>
                </p14:cNvPr>
                <p14:cNvContentPartPr/>
                <p14:nvPr/>
              </p14:nvContentPartPr>
              <p14:xfrm>
                <a:off x="2396880" y="3797383"/>
                <a:ext cx="175680" cy="117360"/>
              </p14:xfrm>
            </p:contentPart>
          </mc:Choice>
          <mc:Fallback xmlns="">
            <p:pic>
              <p:nvPicPr>
                <p:cNvPr id="136" name="Ink 135">
                  <a:extLst>
                    <a:ext uri="{FF2B5EF4-FFF2-40B4-BE49-F238E27FC236}">
                      <a16:creationId xmlns:a16="http://schemas.microsoft.com/office/drawing/2014/main" id="{C272E726-CD5F-4D9E-8D35-3DCA306897E4}"/>
                    </a:ext>
                  </a:extLst>
                </p:cNvPr>
                <p:cNvPicPr/>
                <p:nvPr/>
              </p:nvPicPr>
              <p:blipFill>
                <a:blip r:embed="rId208"/>
                <a:stretch>
                  <a:fillRect/>
                </a:stretch>
              </p:blipFill>
              <p:spPr>
                <a:xfrm>
                  <a:off x="2388240" y="3788383"/>
                  <a:ext cx="1933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7" name="Ink 136">
                  <a:extLst>
                    <a:ext uri="{FF2B5EF4-FFF2-40B4-BE49-F238E27FC236}">
                      <a16:creationId xmlns:a16="http://schemas.microsoft.com/office/drawing/2014/main" id="{183504CE-8A25-40F6-AD7D-6E345EB8A27F}"/>
                    </a:ext>
                  </a:extLst>
                </p14:cNvPr>
                <p14:cNvContentPartPr/>
                <p14:nvPr/>
              </p14:nvContentPartPr>
              <p14:xfrm>
                <a:off x="2574000" y="3807463"/>
                <a:ext cx="203400" cy="108720"/>
              </p14:xfrm>
            </p:contentPart>
          </mc:Choice>
          <mc:Fallback xmlns="">
            <p:pic>
              <p:nvPicPr>
                <p:cNvPr id="137" name="Ink 136">
                  <a:extLst>
                    <a:ext uri="{FF2B5EF4-FFF2-40B4-BE49-F238E27FC236}">
                      <a16:creationId xmlns:a16="http://schemas.microsoft.com/office/drawing/2014/main" id="{183504CE-8A25-40F6-AD7D-6E345EB8A27F}"/>
                    </a:ext>
                  </a:extLst>
                </p:cNvPr>
                <p:cNvPicPr/>
                <p:nvPr/>
              </p:nvPicPr>
              <p:blipFill>
                <a:blip r:embed="rId210"/>
                <a:stretch>
                  <a:fillRect/>
                </a:stretch>
              </p:blipFill>
              <p:spPr>
                <a:xfrm>
                  <a:off x="2565000" y="3798463"/>
                  <a:ext cx="2210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8" name="Ink 137">
                  <a:extLst>
                    <a:ext uri="{FF2B5EF4-FFF2-40B4-BE49-F238E27FC236}">
                      <a16:creationId xmlns:a16="http://schemas.microsoft.com/office/drawing/2014/main" id="{BE99F33F-7A1D-4CF9-B0F6-A67E19A8E3CE}"/>
                    </a:ext>
                  </a:extLst>
                </p14:cNvPr>
                <p14:cNvContentPartPr/>
                <p14:nvPr/>
              </p14:nvContentPartPr>
              <p14:xfrm>
                <a:off x="2791440" y="3835903"/>
                <a:ext cx="360" cy="360"/>
              </p14:xfrm>
            </p:contentPart>
          </mc:Choice>
          <mc:Fallback xmlns="">
            <p:pic>
              <p:nvPicPr>
                <p:cNvPr id="138" name="Ink 137">
                  <a:extLst>
                    <a:ext uri="{FF2B5EF4-FFF2-40B4-BE49-F238E27FC236}">
                      <a16:creationId xmlns:a16="http://schemas.microsoft.com/office/drawing/2014/main" id="{BE99F33F-7A1D-4CF9-B0F6-A67E19A8E3CE}"/>
                    </a:ext>
                  </a:extLst>
                </p:cNvPr>
                <p:cNvPicPr/>
                <p:nvPr/>
              </p:nvPicPr>
              <p:blipFill>
                <a:blip r:embed="rId38"/>
                <a:stretch>
                  <a:fillRect/>
                </a:stretch>
              </p:blipFill>
              <p:spPr>
                <a:xfrm>
                  <a:off x="2782800" y="382690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9" name="Ink 138">
                  <a:extLst>
                    <a:ext uri="{FF2B5EF4-FFF2-40B4-BE49-F238E27FC236}">
                      <a16:creationId xmlns:a16="http://schemas.microsoft.com/office/drawing/2014/main" id="{08494523-8F32-4F78-AFC9-7233C67FE485}"/>
                    </a:ext>
                  </a:extLst>
                </p14:cNvPr>
                <p14:cNvContentPartPr/>
                <p14:nvPr/>
              </p14:nvContentPartPr>
              <p14:xfrm>
                <a:off x="2760480" y="3728983"/>
                <a:ext cx="50760" cy="190440"/>
              </p14:xfrm>
            </p:contentPart>
          </mc:Choice>
          <mc:Fallback xmlns="">
            <p:pic>
              <p:nvPicPr>
                <p:cNvPr id="139" name="Ink 138">
                  <a:extLst>
                    <a:ext uri="{FF2B5EF4-FFF2-40B4-BE49-F238E27FC236}">
                      <a16:creationId xmlns:a16="http://schemas.microsoft.com/office/drawing/2014/main" id="{08494523-8F32-4F78-AFC9-7233C67FE485}"/>
                    </a:ext>
                  </a:extLst>
                </p:cNvPr>
                <p:cNvPicPr/>
                <p:nvPr/>
              </p:nvPicPr>
              <p:blipFill>
                <a:blip r:embed="rId213"/>
                <a:stretch>
                  <a:fillRect/>
                </a:stretch>
              </p:blipFill>
              <p:spPr>
                <a:xfrm>
                  <a:off x="2751840" y="3719983"/>
                  <a:ext cx="684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0" name="Ink 139">
                  <a:extLst>
                    <a:ext uri="{FF2B5EF4-FFF2-40B4-BE49-F238E27FC236}">
                      <a16:creationId xmlns:a16="http://schemas.microsoft.com/office/drawing/2014/main" id="{BBACBDF9-4B53-488C-9574-705B4B5F03BF}"/>
                    </a:ext>
                  </a:extLst>
                </p14:cNvPr>
                <p14:cNvContentPartPr/>
                <p14:nvPr/>
              </p14:nvContentPartPr>
              <p14:xfrm>
                <a:off x="2823120" y="3721063"/>
                <a:ext cx="36720" cy="177840"/>
              </p14:xfrm>
            </p:contentPart>
          </mc:Choice>
          <mc:Fallback xmlns="">
            <p:pic>
              <p:nvPicPr>
                <p:cNvPr id="140" name="Ink 139">
                  <a:extLst>
                    <a:ext uri="{FF2B5EF4-FFF2-40B4-BE49-F238E27FC236}">
                      <a16:creationId xmlns:a16="http://schemas.microsoft.com/office/drawing/2014/main" id="{BBACBDF9-4B53-488C-9574-705B4B5F03BF}"/>
                    </a:ext>
                  </a:extLst>
                </p:cNvPr>
                <p:cNvPicPr/>
                <p:nvPr/>
              </p:nvPicPr>
              <p:blipFill>
                <a:blip r:embed="rId215"/>
                <a:stretch>
                  <a:fillRect/>
                </a:stretch>
              </p:blipFill>
              <p:spPr>
                <a:xfrm>
                  <a:off x="2814120" y="3712063"/>
                  <a:ext cx="543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1" name="Ink 140">
                  <a:extLst>
                    <a:ext uri="{FF2B5EF4-FFF2-40B4-BE49-F238E27FC236}">
                      <a16:creationId xmlns:a16="http://schemas.microsoft.com/office/drawing/2014/main" id="{FC603AAF-D421-4CAD-8CA4-E3026FC98CE8}"/>
                    </a:ext>
                  </a:extLst>
                </p14:cNvPr>
                <p14:cNvContentPartPr/>
                <p14:nvPr/>
              </p14:nvContentPartPr>
              <p14:xfrm>
                <a:off x="2883960" y="3815743"/>
                <a:ext cx="134640" cy="234720"/>
              </p14:xfrm>
            </p:contentPart>
          </mc:Choice>
          <mc:Fallback xmlns="">
            <p:pic>
              <p:nvPicPr>
                <p:cNvPr id="141" name="Ink 140">
                  <a:extLst>
                    <a:ext uri="{FF2B5EF4-FFF2-40B4-BE49-F238E27FC236}">
                      <a16:creationId xmlns:a16="http://schemas.microsoft.com/office/drawing/2014/main" id="{FC603AAF-D421-4CAD-8CA4-E3026FC98CE8}"/>
                    </a:ext>
                  </a:extLst>
                </p:cNvPr>
                <p:cNvPicPr/>
                <p:nvPr/>
              </p:nvPicPr>
              <p:blipFill>
                <a:blip r:embed="rId217"/>
                <a:stretch>
                  <a:fillRect/>
                </a:stretch>
              </p:blipFill>
              <p:spPr>
                <a:xfrm>
                  <a:off x="2875320" y="3807103"/>
                  <a:ext cx="152280" cy="252360"/>
                </a:xfrm>
                <a:prstGeom prst="rect">
                  <a:avLst/>
                </a:prstGeom>
              </p:spPr>
            </p:pic>
          </mc:Fallback>
        </mc:AlternateContent>
      </p:grpSp>
      <p:grpSp>
        <p:nvGrpSpPr>
          <p:cNvPr id="164" name="Group 163">
            <a:extLst>
              <a:ext uri="{FF2B5EF4-FFF2-40B4-BE49-F238E27FC236}">
                <a16:creationId xmlns:a16="http://schemas.microsoft.com/office/drawing/2014/main" id="{F3C8EFBA-DA95-4DFE-97B8-EC18D12ED65D}"/>
              </a:ext>
            </a:extLst>
          </p:cNvPr>
          <p:cNvGrpSpPr/>
          <p:nvPr/>
        </p:nvGrpSpPr>
        <p:grpSpPr>
          <a:xfrm>
            <a:off x="3528720" y="3632503"/>
            <a:ext cx="1082160" cy="428400"/>
            <a:chOff x="3528720" y="3632503"/>
            <a:chExt cx="1082160" cy="428400"/>
          </a:xfrm>
        </p:grpSpPr>
        <mc:AlternateContent xmlns:mc="http://schemas.openxmlformats.org/markup-compatibility/2006" xmlns:p14="http://schemas.microsoft.com/office/powerpoint/2010/main">
          <mc:Choice Requires="p14">
            <p:contentPart p14:bwMode="auto" r:id="rId218">
              <p14:nvContentPartPr>
                <p14:cNvPr id="142" name="Ink 141">
                  <a:extLst>
                    <a:ext uri="{FF2B5EF4-FFF2-40B4-BE49-F238E27FC236}">
                      <a16:creationId xmlns:a16="http://schemas.microsoft.com/office/drawing/2014/main" id="{90F483B4-1D21-4739-A295-8DA8D7B3CB5F}"/>
                    </a:ext>
                  </a:extLst>
                </p14:cNvPr>
                <p14:cNvContentPartPr/>
                <p14:nvPr/>
              </p14:nvContentPartPr>
              <p14:xfrm>
                <a:off x="3528720" y="3773623"/>
                <a:ext cx="181440" cy="118800"/>
              </p14:xfrm>
            </p:contentPart>
          </mc:Choice>
          <mc:Fallback xmlns="">
            <p:pic>
              <p:nvPicPr>
                <p:cNvPr id="142" name="Ink 141">
                  <a:extLst>
                    <a:ext uri="{FF2B5EF4-FFF2-40B4-BE49-F238E27FC236}">
                      <a16:creationId xmlns:a16="http://schemas.microsoft.com/office/drawing/2014/main" id="{90F483B4-1D21-4739-A295-8DA8D7B3CB5F}"/>
                    </a:ext>
                  </a:extLst>
                </p:cNvPr>
                <p:cNvPicPr/>
                <p:nvPr/>
              </p:nvPicPr>
              <p:blipFill>
                <a:blip r:embed="rId219"/>
                <a:stretch>
                  <a:fillRect/>
                </a:stretch>
              </p:blipFill>
              <p:spPr>
                <a:xfrm>
                  <a:off x="3519720" y="3764983"/>
                  <a:ext cx="199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3" name="Ink 142">
                  <a:extLst>
                    <a:ext uri="{FF2B5EF4-FFF2-40B4-BE49-F238E27FC236}">
                      <a16:creationId xmlns:a16="http://schemas.microsoft.com/office/drawing/2014/main" id="{B0BDA7C9-A0FC-4339-833E-4A17DBC13B05}"/>
                    </a:ext>
                  </a:extLst>
                </p14:cNvPr>
                <p14:cNvContentPartPr/>
                <p14:nvPr/>
              </p14:nvContentPartPr>
              <p14:xfrm>
                <a:off x="3710160" y="3766063"/>
                <a:ext cx="106200" cy="294840"/>
              </p14:xfrm>
            </p:contentPart>
          </mc:Choice>
          <mc:Fallback xmlns="">
            <p:pic>
              <p:nvPicPr>
                <p:cNvPr id="143" name="Ink 142">
                  <a:extLst>
                    <a:ext uri="{FF2B5EF4-FFF2-40B4-BE49-F238E27FC236}">
                      <a16:creationId xmlns:a16="http://schemas.microsoft.com/office/drawing/2014/main" id="{B0BDA7C9-A0FC-4339-833E-4A17DBC13B05}"/>
                    </a:ext>
                  </a:extLst>
                </p:cNvPr>
                <p:cNvPicPr/>
                <p:nvPr/>
              </p:nvPicPr>
              <p:blipFill>
                <a:blip r:embed="rId221"/>
                <a:stretch>
                  <a:fillRect/>
                </a:stretch>
              </p:blipFill>
              <p:spPr>
                <a:xfrm>
                  <a:off x="3701520" y="3757063"/>
                  <a:ext cx="1238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4" name="Ink 143">
                  <a:extLst>
                    <a:ext uri="{FF2B5EF4-FFF2-40B4-BE49-F238E27FC236}">
                      <a16:creationId xmlns:a16="http://schemas.microsoft.com/office/drawing/2014/main" id="{24F57E72-3205-4570-9A07-2F308E2CD4CC}"/>
                    </a:ext>
                  </a:extLst>
                </p14:cNvPr>
                <p14:cNvContentPartPr/>
                <p14:nvPr/>
              </p14:nvContentPartPr>
              <p14:xfrm>
                <a:off x="3710880" y="3756703"/>
                <a:ext cx="171720" cy="109440"/>
              </p14:xfrm>
            </p:contentPart>
          </mc:Choice>
          <mc:Fallback xmlns="">
            <p:pic>
              <p:nvPicPr>
                <p:cNvPr id="144" name="Ink 143">
                  <a:extLst>
                    <a:ext uri="{FF2B5EF4-FFF2-40B4-BE49-F238E27FC236}">
                      <a16:creationId xmlns:a16="http://schemas.microsoft.com/office/drawing/2014/main" id="{24F57E72-3205-4570-9A07-2F308E2CD4CC}"/>
                    </a:ext>
                  </a:extLst>
                </p:cNvPr>
                <p:cNvPicPr/>
                <p:nvPr/>
              </p:nvPicPr>
              <p:blipFill>
                <a:blip r:embed="rId223"/>
                <a:stretch>
                  <a:fillRect/>
                </a:stretch>
              </p:blipFill>
              <p:spPr>
                <a:xfrm>
                  <a:off x="3701880" y="3748063"/>
                  <a:ext cx="1893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5" name="Ink 144">
                  <a:extLst>
                    <a:ext uri="{FF2B5EF4-FFF2-40B4-BE49-F238E27FC236}">
                      <a16:creationId xmlns:a16="http://schemas.microsoft.com/office/drawing/2014/main" id="{479C884E-DB9B-4023-896E-74F9E33E154B}"/>
                    </a:ext>
                  </a:extLst>
                </p14:cNvPr>
                <p14:cNvContentPartPr/>
                <p14:nvPr/>
              </p14:nvContentPartPr>
              <p14:xfrm>
                <a:off x="3906720" y="3808903"/>
                <a:ext cx="2160" cy="22680"/>
              </p14:xfrm>
            </p:contentPart>
          </mc:Choice>
          <mc:Fallback xmlns="">
            <p:pic>
              <p:nvPicPr>
                <p:cNvPr id="145" name="Ink 144">
                  <a:extLst>
                    <a:ext uri="{FF2B5EF4-FFF2-40B4-BE49-F238E27FC236}">
                      <a16:creationId xmlns:a16="http://schemas.microsoft.com/office/drawing/2014/main" id="{479C884E-DB9B-4023-896E-74F9E33E154B}"/>
                    </a:ext>
                  </a:extLst>
                </p:cNvPr>
                <p:cNvPicPr/>
                <p:nvPr/>
              </p:nvPicPr>
              <p:blipFill>
                <a:blip r:embed="rId225"/>
                <a:stretch>
                  <a:fillRect/>
                </a:stretch>
              </p:blipFill>
              <p:spPr>
                <a:xfrm>
                  <a:off x="3897720" y="3799903"/>
                  <a:ext cx="19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6" name="Ink 145">
                  <a:extLst>
                    <a:ext uri="{FF2B5EF4-FFF2-40B4-BE49-F238E27FC236}">
                      <a16:creationId xmlns:a16="http://schemas.microsoft.com/office/drawing/2014/main" id="{DB7AD232-0E70-4BBA-94DB-94A86E8B0CCA}"/>
                    </a:ext>
                  </a:extLst>
                </p14:cNvPr>
                <p14:cNvContentPartPr/>
                <p14:nvPr/>
              </p14:nvContentPartPr>
              <p14:xfrm>
                <a:off x="3887280" y="3763543"/>
                <a:ext cx="154440" cy="108000"/>
              </p14:xfrm>
            </p:contentPart>
          </mc:Choice>
          <mc:Fallback xmlns="">
            <p:pic>
              <p:nvPicPr>
                <p:cNvPr id="146" name="Ink 145">
                  <a:extLst>
                    <a:ext uri="{FF2B5EF4-FFF2-40B4-BE49-F238E27FC236}">
                      <a16:creationId xmlns:a16="http://schemas.microsoft.com/office/drawing/2014/main" id="{DB7AD232-0E70-4BBA-94DB-94A86E8B0CCA}"/>
                    </a:ext>
                  </a:extLst>
                </p:cNvPr>
                <p:cNvPicPr/>
                <p:nvPr/>
              </p:nvPicPr>
              <p:blipFill>
                <a:blip r:embed="rId227"/>
                <a:stretch>
                  <a:fillRect/>
                </a:stretch>
              </p:blipFill>
              <p:spPr>
                <a:xfrm>
                  <a:off x="3878640" y="3754543"/>
                  <a:ext cx="1720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7" name="Ink 146">
                  <a:extLst>
                    <a:ext uri="{FF2B5EF4-FFF2-40B4-BE49-F238E27FC236}">
                      <a16:creationId xmlns:a16="http://schemas.microsoft.com/office/drawing/2014/main" id="{0590C060-A8E2-4E45-BDBC-1E9F815DF493}"/>
                    </a:ext>
                  </a:extLst>
                </p14:cNvPr>
                <p14:cNvContentPartPr/>
                <p14:nvPr/>
              </p14:nvContentPartPr>
              <p14:xfrm>
                <a:off x="3997080" y="3632503"/>
                <a:ext cx="115200" cy="222120"/>
              </p14:xfrm>
            </p:contentPart>
          </mc:Choice>
          <mc:Fallback xmlns="">
            <p:pic>
              <p:nvPicPr>
                <p:cNvPr id="147" name="Ink 146">
                  <a:extLst>
                    <a:ext uri="{FF2B5EF4-FFF2-40B4-BE49-F238E27FC236}">
                      <a16:creationId xmlns:a16="http://schemas.microsoft.com/office/drawing/2014/main" id="{0590C060-A8E2-4E45-BDBC-1E9F815DF493}"/>
                    </a:ext>
                  </a:extLst>
                </p:cNvPr>
                <p:cNvPicPr/>
                <p:nvPr/>
              </p:nvPicPr>
              <p:blipFill>
                <a:blip r:embed="rId229"/>
                <a:stretch>
                  <a:fillRect/>
                </a:stretch>
              </p:blipFill>
              <p:spPr>
                <a:xfrm>
                  <a:off x="3988080" y="3623863"/>
                  <a:ext cx="1328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8" name="Ink 147">
                  <a:extLst>
                    <a:ext uri="{FF2B5EF4-FFF2-40B4-BE49-F238E27FC236}">
                      <a16:creationId xmlns:a16="http://schemas.microsoft.com/office/drawing/2014/main" id="{15DC4AB0-C90F-4E29-8C7C-A07CF0C4DB4C}"/>
                    </a:ext>
                  </a:extLst>
                </p14:cNvPr>
                <p14:cNvContentPartPr/>
                <p14:nvPr/>
              </p14:nvContentPartPr>
              <p14:xfrm>
                <a:off x="4097880" y="3750943"/>
                <a:ext cx="210240" cy="102600"/>
              </p14:xfrm>
            </p:contentPart>
          </mc:Choice>
          <mc:Fallback xmlns="">
            <p:pic>
              <p:nvPicPr>
                <p:cNvPr id="148" name="Ink 147">
                  <a:extLst>
                    <a:ext uri="{FF2B5EF4-FFF2-40B4-BE49-F238E27FC236}">
                      <a16:creationId xmlns:a16="http://schemas.microsoft.com/office/drawing/2014/main" id="{15DC4AB0-C90F-4E29-8C7C-A07CF0C4DB4C}"/>
                    </a:ext>
                  </a:extLst>
                </p:cNvPr>
                <p:cNvPicPr/>
                <p:nvPr/>
              </p:nvPicPr>
              <p:blipFill>
                <a:blip r:embed="rId231"/>
                <a:stretch>
                  <a:fillRect/>
                </a:stretch>
              </p:blipFill>
              <p:spPr>
                <a:xfrm>
                  <a:off x="4089240" y="3741943"/>
                  <a:ext cx="2278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9" name="Ink 148">
                  <a:extLst>
                    <a:ext uri="{FF2B5EF4-FFF2-40B4-BE49-F238E27FC236}">
                      <a16:creationId xmlns:a16="http://schemas.microsoft.com/office/drawing/2014/main" id="{8D28140B-3642-4A50-8008-FFDFB4DAD680}"/>
                    </a:ext>
                  </a:extLst>
                </p14:cNvPr>
                <p14:cNvContentPartPr/>
                <p14:nvPr/>
              </p14:nvContentPartPr>
              <p14:xfrm>
                <a:off x="4318920" y="3667423"/>
                <a:ext cx="72360" cy="169200"/>
              </p14:xfrm>
            </p:contentPart>
          </mc:Choice>
          <mc:Fallback xmlns="">
            <p:pic>
              <p:nvPicPr>
                <p:cNvPr id="149" name="Ink 148">
                  <a:extLst>
                    <a:ext uri="{FF2B5EF4-FFF2-40B4-BE49-F238E27FC236}">
                      <a16:creationId xmlns:a16="http://schemas.microsoft.com/office/drawing/2014/main" id="{8D28140B-3642-4A50-8008-FFDFB4DAD680}"/>
                    </a:ext>
                  </a:extLst>
                </p:cNvPr>
                <p:cNvPicPr/>
                <p:nvPr/>
              </p:nvPicPr>
              <p:blipFill>
                <a:blip r:embed="rId233"/>
                <a:stretch>
                  <a:fillRect/>
                </a:stretch>
              </p:blipFill>
              <p:spPr>
                <a:xfrm>
                  <a:off x="4310280" y="3658783"/>
                  <a:ext cx="90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0" name="Ink 149">
                  <a:extLst>
                    <a:ext uri="{FF2B5EF4-FFF2-40B4-BE49-F238E27FC236}">
                      <a16:creationId xmlns:a16="http://schemas.microsoft.com/office/drawing/2014/main" id="{E5B19D8F-4910-40F0-8137-DB7E2F49E866}"/>
                    </a:ext>
                  </a:extLst>
                </p14:cNvPr>
                <p14:cNvContentPartPr/>
                <p14:nvPr/>
              </p14:nvContentPartPr>
              <p14:xfrm>
                <a:off x="4230360" y="3714943"/>
                <a:ext cx="353520" cy="17640"/>
              </p14:xfrm>
            </p:contentPart>
          </mc:Choice>
          <mc:Fallback xmlns="">
            <p:pic>
              <p:nvPicPr>
                <p:cNvPr id="150" name="Ink 149">
                  <a:extLst>
                    <a:ext uri="{FF2B5EF4-FFF2-40B4-BE49-F238E27FC236}">
                      <a16:creationId xmlns:a16="http://schemas.microsoft.com/office/drawing/2014/main" id="{E5B19D8F-4910-40F0-8137-DB7E2F49E866}"/>
                    </a:ext>
                  </a:extLst>
                </p:cNvPr>
                <p:cNvPicPr/>
                <p:nvPr/>
              </p:nvPicPr>
              <p:blipFill>
                <a:blip r:embed="rId235"/>
                <a:stretch>
                  <a:fillRect/>
                </a:stretch>
              </p:blipFill>
              <p:spPr>
                <a:xfrm>
                  <a:off x="4221360" y="3705943"/>
                  <a:ext cx="371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1" name="Ink 150">
                  <a:extLst>
                    <a:ext uri="{FF2B5EF4-FFF2-40B4-BE49-F238E27FC236}">
                      <a16:creationId xmlns:a16="http://schemas.microsoft.com/office/drawing/2014/main" id="{F727DA56-59D8-4A69-B045-FAC0438C71C3}"/>
                    </a:ext>
                  </a:extLst>
                </p14:cNvPr>
                <p14:cNvContentPartPr/>
                <p14:nvPr/>
              </p14:nvContentPartPr>
              <p14:xfrm>
                <a:off x="4425480" y="3762463"/>
                <a:ext cx="185400" cy="89640"/>
              </p14:xfrm>
            </p:contentPart>
          </mc:Choice>
          <mc:Fallback xmlns="">
            <p:pic>
              <p:nvPicPr>
                <p:cNvPr id="151" name="Ink 150">
                  <a:extLst>
                    <a:ext uri="{FF2B5EF4-FFF2-40B4-BE49-F238E27FC236}">
                      <a16:creationId xmlns:a16="http://schemas.microsoft.com/office/drawing/2014/main" id="{F727DA56-59D8-4A69-B045-FAC0438C71C3}"/>
                    </a:ext>
                  </a:extLst>
                </p:cNvPr>
                <p:cNvPicPr/>
                <p:nvPr/>
              </p:nvPicPr>
              <p:blipFill>
                <a:blip r:embed="rId237"/>
                <a:stretch>
                  <a:fillRect/>
                </a:stretch>
              </p:blipFill>
              <p:spPr>
                <a:xfrm>
                  <a:off x="4416840" y="3753463"/>
                  <a:ext cx="203040" cy="107280"/>
                </a:xfrm>
                <a:prstGeom prst="rect">
                  <a:avLst/>
                </a:prstGeom>
              </p:spPr>
            </p:pic>
          </mc:Fallback>
        </mc:AlternateContent>
      </p:grpSp>
      <p:grpSp>
        <p:nvGrpSpPr>
          <p:cNvPr id="163" name="Group 162">
            <a:extLst>
              <a:ext uri="{FF2B5EF4-FFF2-40B4-BE49-F238E27FC236}">
                <a16:creationId xmlns:a16="http://schemas.microsoft.com/office/drawing/2014/main" id="{67CCCC6C-4A4E-46B4-BE1A-D86A3EE48067}"/>
              </a:ext>
            </a:extLst>
          </p:cNvPr>
          <p:cNvGrpSpPr/>
          <p:nvPr/>
        </p:nvGrpSpPr>
        <p:grpSpPr>
          <a:xfrm>
            <a:off x="4999680" y="3598303"/>
            <a:ext cx="600480" cy="253800"/>
            <a:chOff x="4999680" y="3598303"/>
            <a:chExt cx="600480" cy="253800"/>
          </a:xfrm>
        </p:grpSpPr>
        <mc:AlternateContent xmlns:mc="http://schemas.openxmlformats.org/markup-compatibility/2006" xmlns:p14="http://schemas.microsoft.com/office/powerpoint/2010/main">
          <mc:Choice Requires="p14">
            <p:contentPart p14:bwMode="auto" r:id="rId238">
              <p14:nvContentPartPr>
                <p14:cNvPr id="152" name="Ink 151">
                  <a:extLst>
                    <a:ext uri="{FF2B5EF4-FFF2-40B4-BE49-F238E27FC236}">
                      <a16:creationId xmlns:a16="http://schemas.microsoft.com/office/drawing/2014/main" id="{6567EF99-27A0-457C-8EDD-9BC9412FCB78}"/>
                    </a:ext>
                  </a:extLst>
                </p14:cNvPr>
                <p14:cNvContentPartPr/>
                <p14:nvPr/>
              </p14:nvContentPartPr>
              <p14:xfrm>
                <a:off x="5175360" y="3626023"/>
                <a:ext cx="32760" cy="198000"/>
              </p14:xfrm>
            </p:contentPart>
          </mc:Choice>
          <mc:Fallback xmlns="">
            <p:pic>
              <p:nvPicPr>
                <p:cNvPr id="152" name="Ink 151">
                  <a:extLst>
                    <a:ext uri="{FF2B5EF4-FFF2-40B4-BE49-F238E27FC236}">
                      <a16:creationId xmlns:a16="http://schemas.microsoft.com/office/drawing/2014/main" id="{6567EF99-27A0-457C-8EDD-9BC9412FCB78}"/>
                    </a:ext>
                  </a:extLst>
                </p:cNvPr>
                <p:cNvPicPr/>
                <p:nvPr/>
              </p:nvPicPr>
              <p:blipFill>
                <a:blip r:embed="rId239"/>
                <a:stretch>
                  <a:fillRect/>
                </a:stretch>
              </p:blipFill>
              <p:spPr>
                <a:xfrm>
                  <a:off x="5166360" y="3617383"/>
                  <a:ext cx="504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3" name="Ink 152">
                  <a:extLst>
                    <a:ext uri="{FF2B5EF4-FFF2-40B4-BE49-F238E27FC236}">
                      <a16:creationId xmlns:a16="http://schemas.microsoft.com/office/drawing/2014/main" id="{0573469A-03B9-4006-B64A-7E9E7BE6B9E3}"/>
                    </a:ext>
                  </a:extLst>
                </p14:cNvPr>
                <p14:cNvContentPartPr/>
                <p14:nvPr/>
              </p14:nvContentPartPr>
              <p14:xfrm>
                <a:off x="4999680" y="3741943"/>
                <a:ext cx="282960" cy="24840"/>
              </p14:xfrm>
            </p:contentPart>
          </mc:Choice>
          <mc:Fallback xmlns="">
            <p:pic>
              <p:nvPicPr>
                <p:cNvPr id="153" name="Ink 152">
                  <a:extLst>
                    <a:ext uri="{FF2B5EF4-FFF2-40B4-BE49-F238E27FC236}">
                      <a16:creationId xmlns:a16="http://schemas.microsoft.com/office/drawing/2014/main" id="{0573469A-03B9-4006-B64A-7E9E7BE6B9E3}"/>
                    </a:ext>
                  </a:extLst>
                </p:cNvPr>
                <p:cNvPicPr/>
                <p:nvPr/>
              </p:nvPicPr>
              <p:blipFill>
                <a:blip r:embed="rId241"/>
                <a:stretch>
                  <a:fillRect/>
                </a:stretch>
              </p:blipFill>
              <p:spPr>
                <a:xfrm>
                  <a:off x="4991040" y="3732943"/>
                  <a:ext cx="300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4" name="Ink 153">
                  <a:extLst>
                    <a:ext uri="{FF2B5EF4-FFF2-40B4-BE49-F238E27FC236}">
                      <a16:creationId xmlns:a16="http://schemas.microsoft.com/office/drawing/2014/main" id="{B824EBFA-936E-48E5-978B-F9F5A8BDEDAE}"/>
                    </a:ext>
                  </a:extLst>
                </p14:cNvPr>
                <p14:cNvContentPartPr/>
                <p14:nvPr/>
              </p14:nvContentPartPr>
              <p14:xfrm>
                <a:off x="5255640" y="3598303"/>
                <a:ext cx="160920" cy="223200"/>
              </p14:xfrm>
            </p:contentPart>
          </mc:Choice>
          <mc:Fallback xmlns="">
            <p:pic>
              <p:nvPicPr>
                <p:cNvPr id="154" name="Ink 153">
                  <a:extLst>
                    <a:ext uri="{FF2B5EF4-FFF2-40B4-BE49-F238E27FC236}">
                      <a16:creationId xmlns:a16="http://schemas.microsoft.com/office/drawing/2014/main" id="{B824EBFA-936E-48E5-978B-F9F5A8BDEDAE}"/>
                    </a:ext>
                  </a:extLst>
                </p:cNvPr>
                <p:cNvPicPr/>
                <p:nvPr/>
              </p:nvPicPr>
              <p:blipFill>
                <a:blip r:embed="rId243"/>
                <a:stretch>
                  <a:fillRect/>
                </a:stretch>
              </p:blipFill>
              <p:spPr>
                <a:xfrm>
                  <a:off x="5247000" y="3589303"/>
                  <a:ext cx="1785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5" name="Ink 154">
                  <a:extLst>
                    <a:ext uri="{FF2B5EF4-FFF2-40B4-BE49-F238E27FC236}">
                      <a16:creationId xmlns:a16="http://schemas.microsoft.com/office/drawing/2014/main" id="{06A8312D-8188-4893-B141-CEA48FABC09A}"/>
                    </a:ext>
                  </a:extLst>
                </p14:cNvPr>
                <p14:cNvContentPartPr/>
                <p14:nvPr/>
              </p14:nvContentPartPr>
              <p14:xfrm>
                <a:off x="5456160" y="3733303"/>
                <a:ext cx="144000" cy="118800"/>
              </p14:xfrm>
            </p:contentPart>
          </mc:Choice>
          <mc:Fallback xmlns="">
            <p:pic>
              <p:nvPicPr>
                <p:cNvPr id="155" name="Ink 154">
                  <a:extLst>
                    <a:ext uri="{FF2B5EF4-FFF2-40B4-BE49-F238E27FC236}">
                      <a16:creationId xmlns:a16="http://schemas.microsoft.com/office/drawing/2014/main" id="{06A8312D-8188-4893-B141-CEA48FABC09A}"/>
                    </a:ext>
                  </a:extLst>
                </p:cNvPr>
                <p:cNvPicPr/>
                <p:nvPr/>
              </p:nvPicPr>
              <p:blipFill>
                <a:blip r:embed="rId245"/>
                <a:stretch>
                  <a:fillRect/>
                </a:stretch>
              </p:blipFill>
              <p:spPr>
                <a:xfrm>
                  <a:off x="5447160" y="3724303"/>
                  <a:ext cx="161640" cy="136440"/>
                </a:xfrm>
                <a:prstGeom prst="rect">
                  <a:avLst/>
                </a:prstGeom>
              </p:spPr>
            </p:pic>
          </mc:Fallback>
        </mc:AlternateContent>
      </p:grpSp>
      <p:grpSp>
        <p:nvGrpSpPr>
          <p:cNvPr id="162" name="Group 161">
            <a:extLst>
              <a:ext uri="{FF2B5EF4-FFF2-40B4-BE49-F238E27FC236}">
                <a16:creationId xmlns:a16="http://schemas.microsoft.com/office/drawing/2014/main" id="{C137ABE7-9C25-43BA-8431-A36064C7988E}"/>
              </a:ext>
            </a:extLst>
          </p:cNvPr>
          <p:cNvGrpSpPr/>
          <p:nvPr/>
        </p:nvGrpSpPr>
        <p:grpSpPr>
          <a:xfrm>
            <a:off x="6130080" y="3579943"/>
            <a:ext cx="661320" cy="384840"/>
            <a:chOff x="6130080" y="3579943"/>
            <a:chExt cx="661320" cy="384840"/>
          </a:xfrm>
        </p:grpSpPr>
        <mc:AlternateContent xmlns:mc="http://schemas.openxmlformats.org/markup-compatibility/2006" xmlns:p14="http://schemas.microsoft.com/office/powerpoint/2010/main">
          <mc:Choice Requires="p14">
            <p:contentPart p14:bwMode="auto" r:id="rId246">
              <p14:nvContentPartPr>
                <p14:cNvPr id="156" name="Ink 155">
                  <a:extLst>
                    <a:ext uri="{FF2B5EF4-FFF2-40B4-BE49-F238E27FC236}">
                      <a16:creationId xmlns:a16="http://schemas.microsoft.com/office/drawing/2014/main" id="{23CAACCD-A34D-4991-8FE0-FFBBFA50A19D}"/>
                    </a:ext>
                  </a:extLst>
                </p14:cNvPr>
                <p14:cNvContentPartPr/>
                <p14:nvPr/>
              </p14:nvContentPartPr>
              <p14:xfrm>
                <a:off x="6130080" y="3599023"/>
                <a:ext cx="163800" cy="217080"/>
              </p14:xfrm>
            </p:contentPart>
          </mc:Choice>
          <mc:Fallback xmlns="">
            <p:pic>
              <p:nvPicPr>
                <p:cNvPr id="156" name="Ink 155">
                  <a:extLst>
                    <a:ext uri="{FF2B5EF4-FFF2-40B4-BE49-F238E27FC236}">
                      <a16:creationId xmlns:a16="http://schemas.microsoft.com/office/drawing/2014/main" id="{23CAACCD-A34D-4991-8FE0-FFBBFA50A19D}"/>
                    </a:ext>
                  </a:extLst>
                </p:cNvPr>
                <p:cNvPicPr/>
                <p:nvPr/>
              </p:nvPicPr>
              <p:blipFill>
                <a:blip r:embed="rId247"/>
                <a:stretch>
                  <a:fillRect/>
                </a:stretch>
              </p:blipFill>
              <p:spPr>
                <a:xfrm>
                  <a:off x="6121080" y="3590383"/>
                  <a:ext cx="181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7" name="Ink 156">
                  <a:extLst>
                    <a:ext uri="{FF2B5EF4-FFF2-40B4-BE49-F238E27FC236}">
                      <a16:creationId xmlns:a16="http://schemas.microsoft.com/office/drawing/2014/main" id="{75BA9DEA-CB50-4139-BEDF-4D812D049380}"/>
                    </a:ext>
                  </a:extLst>
                </p14:cNvPr>
                <p14:cNvContentPartPr/>
                <p14:nvPr/>
              </p14:nvContentPartPr>
              <p14:xfrm>
                <a:off x="6318000" y="3733663"/>
                <a:ext cx="158040" cy="92880"/>
              </p14:xfrm>
            </p:contentPart>
          </mc:Choice>
          <mc:Fallback xmlns="">
            <p:pic>
              <p:nvPicPr>
                <p:cNvPr id="157" name="Ink 156">
                  <a:extLst>
                    <a:ext uri="{FF2B5EF4-FFF2-40B4-BE49-F238E27FC236}">
                      <a16:creationId xmlns:a16="http://schemas.microsoft.com/office/drawing/2014/main" id="{75BA9DEA-CB50-4139-BEDF-4D812D049380}"/>
                    </a:ext>
                  </a:extLst>
                </p:cNvPr>
                <p:cNvPicPr/>
                <p:nvPr/>
              </p:nvPicPr>
              <p:blipFill>
                <a:blip r:embed="rId249"/>
                <a:stretch>
                  <a:fillRect/>
                </a:stretch>
              </p:blipFill>
              <p:spPr>
                <a:xfrm>
                  <a:off x="6309000" y="3724663"/>
                  <a:ext cx="175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8" name="Ink 157">
                  <a:extLst>
                    <a:ext uri="{FF2B5EF4-FFF2-40B4-BE49-F238E27FC236}">
                      <a16:creationId xmlns:a16="http://schemas.microsoft.com/office/drawing/2014/main" id="{8B76A9CE-8F8E-4551-973D-BC8FF9DAE6F2}"/>
                    </a:ext>
                  </a:extLst>
                </p14:cNvPr>
                <p14:cNvContentPartPr/>
                <p14:nvPr/>
              </p14:nvContentPartPr>
              <p14:xfrm>
                <a:off x="6491160" y="3729703"/>
                <a:ext cx="146160" cy="86400"/>
              </p14:xfrm>
            </p:contentPart>
          </mc:Choice>
          <mc:Fallback xmlns="">
            <p:pic>
              <p:nvPicPr>
                <p:cNvPr id="158" name="Ink 157">
                  <a:extLst>
                    <a:ext uri="{FF2B5EF4-FFF2-40B4-BE49-F238E27FC236}">
                      <a16:creationId xmlns:a16="http://schemas.microsoft.com/office/drawing/2014/main" id="{8B76A9CE-8F8E-4551-973D-BC8FF9DAE6F2}"/>
                    </a:ext>
                  </a:extLst>
                </p:cNvPr>
                <p:cNvPicPr/>
                <p:nvPr/>
              </p:nvPicPr>
              <p:blipFill>
                <a:blip r:embed="rId251"/>
                <a:stretch>
                  <a:fillRect/>
                </a:stretch>
              </p:blipFill>
              <p:spPr>
                <a:xfrm>
                  <a:off x="6482520" y="3720703"/>
                  <a:ext cx="1638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9" name="Ink 158">
                  <a:extLst>
                    <a:ext uri="{FF2B5EF4-FFF2-40B4-BE49-F238E27FC236}">
                      <a16:creationId xmlns:a16="http://schemas.microsoft.com/office/drawing/2014/main" id="{8315FC67-5B25-48EA-AFBC-A18F0E04A69D}"/>
                    </a:ext>
                  </a:extLst>
                </p14:cNvPr>
                <p14:cNvContentPartPr/>
                <p14:nvPr/>
              </p14:nvContentPartPr>
              <p14:xfrm>
                <a:off x="6627600" y="3579943"/>
                <a:ext cx="26640" cy="213840"/>
              </p14:xfrm>
            </p:contentPart>
          </mc:Choice>
          <mc:Fallback xmlns="">
            <p:pic>
              <p:nvPicPr>
                <p:cNvPr id="159" name="Ink 158">
                  <a:extLst>
                    <a:ext uri="{FF2B5EF4-FFF2-40B4-BE49-F238E27FC236}">
                      <a16:creationId xmlns:a16="http://schemas.microsoft.com/office/drawing/2014/main" id="{8315FC67-5B25-48EA-AFBC-A18F0E04A69D}"/>
                    </a:ext>
                  </a:extLst>
                </p:cNvPr>
                <p:cNvPicPr/>
                <p:nvPr/>
              </p:nvPicPr>
              <p:blipFill>
                <a:blip r:embed="rId253"/>
                <a:stretch>
                  <a:fillRect/>
                </a:stretch>
              </p:blipFill>
              <p:spPr>
                <a:xfrm>
                  <a:off x="6618600" y="3570943"/>
                  <a:ext cx="44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0" name="Ink 159">
                  <a:extLst>
                    <a:ext uri="{FF2B5EF4-FFF2-40B4-BE49-F238E27FC236}">
                      <a16:creationId xmlns:a16="http://schemas.microsoft.com/office/drawing/2014/main" id="{9D0EA42B-4622-4772-BF23-8891E5106088}"/>
                    </a:ext>
                  </a:extLst>
                </p14:cNvPr>
                <p14:cNvContentPartPr/>
                <p14:nvPr/>
              </p14:nvContentPartPr>
              <p14:xfrm>
                <a:off x="6702120" y="3724663"/>
                <a:ext cx="78120" cy="52200"/>
              </p14:xfrm>
            </p:contentPart>
          </mc:Choice>
          <mc:Fallback xmlns="">
            <p:pic>
              <p:nvPicPr>
                <p:cNvPr id="160" name="Ink 159">
                  <a:extLst>
                    <a:ext uri="{FF2B5EF4-FFF2-40B4-BE49-F238E27FC236}">
                      <a16:creationId xmlns:a16="http://schemas.microsoft.com/office/drawing/2014/main" id="{9D0EA42B-4622-4772-BF23-8891E5106088}"/>
                    </a:ext>
                  </a:extLst>
                </p:cNvPr>
                <p:cNvPicPr/>
                <p:nvPr/>
              </p:nvPicPr>
              <p:blipFill>
                <a:blip r:embed="rId255"/>
                <a:stretch>
                  <a:fillRect/>
                </a:stretch>
              </p:blipFill>
              <p:spPr>
                <a:xfrm>
                  <a:off x="6693480" y="3715663"/>
                  <a:ext cx="957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1" name="Ink 160">
                  <a:extLst>
                    <a:ext uri="{FF2B5EF4-FFF2-40B4-BE49-F238E27FC236}">
                      <a16:creationId xmlns:a16="http://schemas.microsoft.com/office/drawing/2014/main" id="{674E87D5-3DD3-4791-8611-A0D3EB0B74A7}"/>
                    </a:ext>
                  </a:extLst>
                </p14:cNvPr>
                <p14:cNvContentPartPr/>
                <p14:nvPr/>
              </p14:nvContentPartPr>
              <p14:xfrm>
                <a:off x="6602040" y="3701263"/>
                <a:ext cx="189360" cy="263520"/>
              </p14:xfrm>
            </p:contentPart>
          </mc:Choice>
          <mc:Fallback xmlns="">
            <p:pic>
              <p:nvPicPr>
                <p:cNvPr id="161" name="Ink 160">
                  <a:extLst>
                    <a:ext uri="{FF2B5EF4-FFF2-40B4-BE49-F238E27FC236}">
                      <a16:creationId xmlns:a16="http://schemas.microsoft.com/office/drawing/2014/main" id="{674E87D5-3DD3-4791-8611-A0D3EB0B74A7}"/>
                    </a:ext>
                  </a:extLst>
                </p:cNvPr>
                <p:cNvPicPr/>
                <p:nvPr/>
              </p:nvPicPr>
              <p:blipFill>
                <a:blip r:embed="rId257"/>
                <a:stretch>
                  <a:fillRect/>
                </a:stretch>
              </p:blipFill>
              <p:spPr>
                <a:xfrm>
                  <a:off x="6593040" y="3692623"/>
                  <a:ext cx="207000" cy="281160"/>
                </a:xfrm>
                <a:prstGeom prst="rect">
                  <a:avLst/>
                </a:prstGeom>
              </p:spPr>
            </p:pic>
          </mc:Fallback>
        </mc:AlternateContent>
      </p:grpSp>
      <p:grpSp>
        <p:nvGrpSpPr>
          <p:cNvPr id="171" name="Group 170">
            <a:extLst>
              <a:ext uri="{FF2B5EF4-FFF2-40B4-BE49-F238E27FC236}">
                <a16:creationId xmlns:a16="http://schemas.microsoft.com/office/drawing/2014/main" id="{F5AEFC6E-EDE5-452F-9A68-AF681D661B57}"/>
              </a:ext>
            </a:extLst>
          </p:cNvPr>
          <p:cNvGrpSpPr/>
          <p:nvPr/>
        </p:nvGrpSpPr>
        <p:grpSpPr>
          <a:xfrm>
            <a:off x="607680" y="4401823"/>
            <a:ext cx="472320" cy="218880"/>
            <a:chOff x="607680" y="4401823"/>
            <a:chExt cx="472320" cy="218880"/>
          </a:xfrm>
        </p:grpSpPr>
        <mc:AlternateContent xmlns:mc="http://schemas.openxmlformats.org/markup-compatibility/2006" xmlns:p14="http://schemas.microsoft.com/office/powerpoint/2010/main">
          <mc:Choice Requires="p14">
            <p:contentPart p14:bwMode="auto" r:id="rId258">
              <p14:nvContentPartPr>
                <p14:cNvPr id="166" name="Ink 165">
                  <a:extLst>
                    <a:ext uri="{FF2B5EF4-FFF2-40B4-BE49-F238E27FC236}">
                      <a16:creationId xmlns:a16="http://schemas.microsoft.com/office/drawing/2014/main" id="{229E2E03-3F9E-4E86-8293-B112F5A744D0}"/>
                    </a:ext>
                  </a:extLst>
                </p14:cNvPr>
                <p14:cNvContentPartPr/>
                <p14:nvPr/>
              </p14:nvContentPartPr>
              <p14:xfrm>
                <a:off x="632520" y="4401823"/>
                <a:ext cx="11880" cy="199440"/>
              </p14:xfrm>
            </p:contentPart>
          </mc:Choice>
          <mc:Fallback xmlns="">
            <p:pic>
              <p:nvPicPr>
                <p:cNvPr id="166" name="Ink 165">
                  <a:extLst>
                    <a:ext uri="{FF2B5EF4-FFF2-40B4-BE49-F238E27FC236}">
                      <a16:creationId xmlns:a16="http://schemas.microsoft.com/office/drawing/2014/main" id="{229E2E03-3F9E-4E86-8293-B112F5A744D0}"/>
                    </a:ext>
                  </a:extLst>
                </p:cNvPr>
                <p:cNvPicPr/>
                <p:nvPr/>
              </p:nvPicPr>
              <p:blipFill>
                <a:blip r:embed="rId259"/>
                <a:stretch>
                  <a:fillRect/>
                </a:stretch>
              </p:blipFill>
              <p:spPr>
                <a:xfrm>
                  <a:off x="623520" y="4392823"/>
                  <a:ext cx="295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7" name="Ink 166">
                  <a:extLst>
                    <a:ext uri="{FF2B5EF4-FFF2-40B4-BE49-F238E27FC236}">
                      <a16:creationId xmlns:a16="http://schemas.microsoft.com/office/drawing/2014/main" id="{60F6EC9A-EB93-426F-87BF-BB72ADB53FB8}"/>
                    </a:ext>
                  </a:extLst>
                </p14:cNvPr>
                <p14:cNvContentPartPr/>
                <p14:nvPr/>
              </p14:nvContentPartPr>
              <p14:xfrm>
                <a:off x="607680" y="4401823"/>
                <a:ext cx="195840" cy="214560"/>
              </p14:xfrm>
            </p:contentPart>
          </mc:Choice>
          <mc:Fallback xmlns="">
            <p:pic>
              <p:nvPicPr>
                <p:cNvPr id="167" name="Ink 166">
                  <a:extLst>
                    <a:ext uri="{FF2B5EF4-FFF2-40B4-BE49-F238E27FC236}">
                      <a16:creationId xmlns:a16="http://schemas.microsoft.com/office/drawing/2014/main" id="{60F6EC9A-EB93-426F-87BF-BB72ADB53FB8}"/>
                    </a:ext>
                  </a:extLst>
                </p:cNvPr>
                <p:cNvPicPr/>
                <p:nvPr/>
              </p:nvPicPr>
              <p:blipFill>
                <a:blip r:embed="rId261"/>
                <a:stretch>
                  <a:fillRect/>
                </a:stretch>
              </p:blipFill>
              <p:spPr>
                <a:xfrm>
                  <a:off x="599040" y="4393183"/>
                  <a:ext cx="2134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8" name="Ink 167">
                  <a:extLst>
                    <a:ext uri="{FF2B5EF4-FFF2-40B4-BE49-F238E27FC236}">
                      <a16:creationId xmlns:a16="http://schemas.microsoft.com/office/drawing/2014/main" id="{42847C62-A3B7-4DC0-862F-74C91873345B}"/>
                    </a:ext>
                  </a:extLst>
                </p14:cNvPr>
                <p14:cNvContentPartPr/>
                <p14:nvPr/>
              </p14:nvContentPartPr>
              <p14:xfrm>
                <a:off x="811080" y="4504063"/>
                <a:ext cx="138960" cy="116640"/>
              </p14:xfrm>
            </p:contentPart>
          </mc:Choice>
          <mc:Fallback xmlns="">
            <p:pic>
              <p:nvPicPr>
                <p:cNvPr id="168" name="Ink 167">
                  <a:extLst>
                    <a:ext uri="{FF2B5EF4-FFF2-40B4-BE49-F238E27FC236}">
                      <a16:creationId xmlns:a16="http://schemas.microsoft.com/office/drawing/2014/main" id="{42847C62-A3B7-4DC0-862F-74C91873345B}"/>
                    </a:ext>
                  </a:extLst>
                </p:cNvPr>
                <p:cNvPicPr/>
                <p:nvPr/>
              </p:nvPicPr>
              <p:blipFill>
                <a:blip r:embed="rId263"/>
                <a:stretch>
                  <a:fillRect/>
                </a:stretch>
              </p:blipFill>
              <p:spPr>
                <a:xfrm>
                  <a:off x="802080" y="4495063"/>
                  <a:ext cx="156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9" name="Ink 168">
                  <a:extLst>
                    <a:ext uri="{FF2B5EF4-FFF2-40B4-BE49-F238E27FC236}">
                      <a16:creationId xmlns:a16="http://schemas.microsoft.com/office/drawing/2014/main" id="{3AF05AB3-9967-4CC8-AA59-13E2BE1BD93A}"/>
                    </a:ext>
                  </a:extLst>
                </p14:cNvPr>
                <p14:cNvContentPartPr/>
                <p14:nvPr/>
              </p14:nvContentPartPr>
              <p14:xfrm>
                <a:off x="968400" y="4414783"/>
                <a:ext cx="101520" cy="184320"/>
              </p14:xfrm>
            </p:contentPart>
          </mc:Choice>
          <mc:Fallback xmlns="">
            <p:pic>
              <p:nvPicPr>
                <p:cNvPr id="169" name="Ink 168">
                  <a:extLst>
                    <a:ext uri="{FF2B5EF4-FFF2-40B4-BE49-F238E27FC236}">
                      <a16:creationId xmlns:a16="http://schemas.microsoft.com/office/drawing/2014/main" id="{3AF05AB3-9967-4CC8-AA59-13E2BE1BD93A}"/>
                    </a:ext>
                  </a:extLst>
                </p:cNvPr>
                <p:cNvPicPr/>
                <p:nvPr/>
              </p:nvPicPr>
              <p:blipFill>
                <a:blip r:embed="rId265"/>
                <a:stretch>
                  <a:fillRect/>
                </a:stretch>
              </p:blipFill>
              <p:spPr>
                <a:xfrm>
                  <a:off x="959760" y="4405783"/>
                  <a:ext cx="1191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0" name="Ink 169">
                  <a:extLst>
                    <a:ext uri="{FF2B5EF4-FFF2-40B4-BE49-F238E27FC236}">
                      <a16:creationId xmlns:a16="http://schemas.microsoft.com/office/drawing/2014/main" id="{7376D035-6D0B-4D48-897D-2C618F7D7408}"/>
                    </a:ext>
                  </a:extLst>
                </p14:cNvPr>
                <p14:cNvContentPartPr/>
                <p14:nvPr/>
              </p14:nvContentPartPr>
              <p14:xfrm>
                <a:off x="936720" y="4455823"/>
                <a:ext cx="143280" cy="14040"/>
              </p14:xfrm>
            </p:contentPart>
          </mc:Choice>
          <mc:Fallback xmlns="">
            <p:pic>
              <p:nvPicPr>
                <p:cNvPr id="170" name="Ink 169">
                  <a:extLst>
                    <a:ext uri="{FF2B5EF4-FFF2-40B4-BE49-F238E27FC236}">
                      <a16:creationId xmlns:a16="http://schemas.microsoft.com/office/drawing/2014/main" id="{7376D035-6D0B-4D48-897D-2C618F7D7408}"/>
                    </a:ext>
                  </a:extLst>
                </p:cNvPr>
                <p:cNvPicPr/>
                <p:nvPr/>
              </p:nvPicPr>
              <p:blipFill>
                <a:blip r:embed="rId267"/>
                <a:stretch>
                  <a:fillRect/>
                </a:stretch>
              </p:blipFill>
              <p:spPr>
                <a:xfrm>
                  <a:off x="927720" y="4447183"/>
                  <a:ext cx="160920" cy="31680"/>
                </a:xfrm>
                <a:prstGeom prst="rect">
                  <a:avLst/>
                </a:prstGeom>
              </p:spPr>
            </p:pic>
          </mc:Fallback>
        </mc:AlternateContent>
      </p:grpSp>
      <p:grpSp>
        <p:nvGrpSpPr>
          <p:cNvPr id="181" name="Group 180">
            <a:extLst>
              <a:ext uri="{FF2B5EF4-FFF2-40B4-BE49-F238E27FC236}">
                <a16:creationId xmlns:a16="http://schemas.microsoft.com/office/drawing/2014/main" id="{03E609BC-096F-4DAB-A447-377A25671501}"/>
              </a:ext>
            </a:extLst>
          </p:cNvPr>
          <p:cNvGrpSpPr/>
          <p:nvPr/>
        </p:nvGrpSpPr>
        <p:grpSpPr>
          <a:xfrm>
            <a:off x="1448640" y="4393543"/>
            <a:ext cx="46800" cy="186480"/>
            <a:chOff x="1448640" y="4393543"/>
            <a:chExt cx="46800" cy="186480"/>
          </a:xfrm>
        </p:grpSpPr>
        <mc:AlternateContent xmlns:mc="http://schemas.openxmlformats.org/markup-compatibility/2006" xmlns:p14="http://schemas.microsoft.com/office/powerpoint/2010/main">
          <mc:Choice Requires="p14">
            <p:contentPart p14:bwMode="auto" r:id="rId268">
              <p14:nvContentPartPr>
                <p14:cNvPr id="172" name="Ink 171">
                  <a:extLst>
                    <a:ext uri="{FF2B5EF4-FFF2-40B4-BE49-F238E27FC236}">
                      <a16:creationId xmlns:a16="http://schemas.microsoft.com/office/drawing/2014/main" id="{310051D3-2E9D-4820-88BE-72B2204A8C0C}"/>
                    </a:ext>
                  </a:extLst>
                </p14:cNvPr>
                <p14:cNvContentPartPr/>
                <p14:nvPr/>
              </p14:nvContentPartPr>
              <p14:xfrm>
                <a:off x="1470960" y="4470583"/>
                <a:ext cx="24480" cy="109440"/>
              </p14:xfrm>
            </p:contentPart>
          </mc:Choice>
          <mc:Fallback xmlns="">
            <p:pic>
              <p:nvPicPr>
                <p:cNvPr id="172" name="Ink 171">
                  <a:extLst>
                    <a:ext uri="{FF2B5EF4-FFF2-40B4-BE49-F238E27FC236}">
                      <a16:creationId xmlns:a16="http://schemas.microsoft.com/office/drawing/2014/main" id="{310051D3-2E9D-4820-88BE-72B2204A8C0C}"/>
                    </a:ext>
                  </a:extLst>
                </p:cNvPr>
                <p:cNvPicPr/>
                <p:nvPr/>
              </p:nvPicPr>
              <p:blipFill>
                <a:blip r:embed="rId269"/>
                <a:stretch>
                  <a:fillRect/>
                </a:stretch>
              </p:blipFill>
              <p:spPr>
                <a:xfrm>
                  <a:off x="1462320" y="4461583"/>
                  <a:ext cx="42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3" name="Ink 172">
                  <a:extLst>
                    <a:ext uri="{FF2B5EF4-FFF2-40B4-BE49-F238E27FC236}">
                      <a16:creationId xmlns:a16="http://schemas.microsoft.com/office/drawing/2014/main" id="{BAD892D7-2A2A-4403-BE88-3C10145547E0}"/>
                    </a:ext>
                  </a:extLst>
                </p14:cNvPr>
                <p14:cNvContentPartPr/>
                <p14:nvPr/>
              </p14:nvContentPartPr>
              <p14:xfrm>
                <a:off x="1448640" y="4393543"/>
                <a:ext cx="14040" cy="25200"/>
              </p14:xfrm>
            </p:contentPart>
          </mc:Choice>
          <mc:Fallback xmlns="">
            <p:pic>
              <p:nvPicPr>
                <p:cNvPr id="173" name="Ink 172">
                  <a:extLst>
                    <a:ext uri="{FF2B5EF4-FFF2-40B4-BE49-F238E27FC236}">
                      <a16:creationId xmlns:a16="http://schemas.microsoft.com/office/drawing/2014/main" id="{BAD892D7-2A2A-4403-BE88-3C10145547E0}"/>
                    </a:ext>
                  </a:extLst>
                </p:cNvPr>
                <p:cNvPicPr/>
                <p:nvPr/>
              </p:nvPicPr>
              <p:blipFill>
                <a:blip r:embed="rId271"/>
                <a:stretch>
                  <a:fillRect/>
                </a:stretch>
              </p:blipFill>
              <p:spPr>
                <a:xfrm>
                  <a:off x="1439640" y="4384903"/>
                  <a:ext cx="31680" cy="42840"/>
                </a:xfrm>
                <a:prstGeom prst="rect">
                  <a:avLst/>
                </a:prstGeom>
              </p:spPr>
            </p:pic>
          </mc:Fallback>
        </mc:AlternateContent>
      </p:grpSp>
      <p:grpSp>
        <p:nvGrpSpPr>
          <p:cNvPr id="180" name="Group 179">
            <a:extLst>
              <a:ext uri="{FF2B5EF4-FFF2-40B4-BE49-F238E27FC236}">
                <a16:creationId xmlns:a16="http://schemas.microsoft.com/office/drawing/2014/main" id="{0961F543-87A4-4A8B-87F3-217D3ED64048}"/>
              </a:ext>
            </a:extLst>
          </p:cNvPr>
          <p:cNvGrpSpPr/>
          <p:nvPr/>
        </p:nvGrpSpPr>
        <p:grpSpPr>
          <a:xfrm>
            <a:off x="1972440" y="4408663"/>
            <a:ext cx="856440" cy="220320"/>
            <a:chOff x="1972440" y="4408663"/>
            <a:chExt cx="856440" cy="220320"/>
          </a:xfrm>
        </p:grpSpPr>
        <mc:AlternateContent xmlns:mc="http://schemas.openxmlformats.org/markup-compatibility/2006" xmlns:p14="http://schemas.microsoft.com/office/powerpoint/2010/main">
          <mc:Choice Requires="p14">
            <p:contentPart p14:bwMode="auto" r:id="rId272">
              <p14:nvContentPartPr>
                <p14:cNvPr id="174" name="Ink 173">
                  <a:extLst>
                    <a:ext uri="{FF2B5EF4-FFF2-40B4-BE49-F238E27FC236}">
                      <a16:creationId xmlns:a16="http://schemas.microsoft.com/office/drawing/2014/main" id="{F2464B08-F48C-45A6-B70E-DA7F516A51CB}"/>
                    </a:ext>
                  </a:extLst>
                </p14:cNvPr>
                <p14:cNvContentPartPr/>
                <p14:nvPr/>
              </p14:nvContentPartPr>
              <p14:xfrm>
                <a:off x="1972440" y="4474183"/>
                <a:ext cx="252360" cy="147240"/>
              </p14:xfrm>
            </p:contentPart>
          </mc:Choice>
          <mc:Fallback xmlns="">
            <p:pic>
              <p:nvPicPr>
                <p:cNvPr id="174" name="Ink 173">
                  <a:extLst>
                    <a:ext uri="{FF2B5EF4-FFF2-40B4-BE49-F238E27FC236}">
                      <a16:creationId xmlns:a16="http://schemas.microsoft.com/office/drawing/2014/main" id="{F2464B08-F48C-45A6-B70E-DA7F516A51CB}"/>
                    </a:ext>
                  </a:extLst>
                </p:cNvPr>
                <p:cNvPicPr/>
                <p:nvPr/>
              </p:nvPicPr>
              <p:blipFill>
                <a:blip r:embed="rId273"/>
                <a:stretch>
                  <a:fillRect/>
                </a:stretch>
              </p:blipFill>
              <p:spPr>
                <a:xfrm>
                  <a:off x="1963440" y="4465543"/>
                  <a:ext cx="2700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5" name="Ink 174">
                  <a:extLst>
                    <a:ext uri="{FF2B5EF4-FFF2-40B4-BE49-F238E27FC236}">
                      <a16:creationId xmlns:a16="http://schemas.microsoft.com/office/drawing/2014/main" id="{B2627DA8-A19B-4770-B01E-72C9FC758E2E}"/>
                    </a:ext>
                  </a:extLst>
                </p14:cNvPr>
                <p14:cNvContentPartPr/>
                <p14:nvPr/>
              </p14:nvContentPartPr>
              <p14:xfrm>
                <a:off x="2266200" y="4514503"/>
                <a:ext cx="173520" cy="114480"/>
              </p14:xfrm>
            </p:contentPart>
          </mc:Choice>
          <mc:Fallback xmlns="">
            <p:pic>
              <p:nvPicPr>
                <p:cNvPr id="175" name="Ink 174">
                  <a:extLst>
                    <a:ext uri="{FF2B5EF4-FFF2-40B4-BE49-F238E27FC236}">
                      <a16:creationId xmlns:a16="http://schemas.microsoft.com/office/drawing/2014/main" id="{B2627DA8-A19B-4770-B01E-72C9FC758E2E}"/>
                    </a:ext>
                  </a:extLst>
                </p:cNvPr>
                <p:cNvPicPr/>
                <p:nvPr/>
              </p:nvPicPr>
              <p:blipFill>
                <a:blip r:embed="rId275"/>
                <a:stretch>
                  <a:fillRect/>
                </a:stretch>
              </p:blipFill>
              <p:spPr>
                <a:xfrm>
                  <a:off x="2257200" y="4505863"/>
                  <a:ext cx="1911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6" name="Ink 175">
                  <a:extLst>
                    <a:ext uri="{FF2B5EF4-FFF2-40B4-BE49-F238E27FC236}">
                      <a16:creationId xmlns:a16="http://schemas.microsoft.com/office/drawing/2014/main" id="{92E23FC9-4400-4CB4-8258-F92F83EAB40D}"/>
                    </a:ext>
                  </a:extLst>
                </p14:cNvPr>
                <p14:cNvContentPartPr/>
                <p14:nvPr/>
              </p14:nvContentPartPr>
              <p14:xfrm>
                <a:off x="2474280" y="4500103"/>
                <a:ext cx="133560" cy="118800"/>
              </p14:xfrm>
            </p:contentPart>
          </mc:Choice>
          <mc:Fallback xmlns="">
            <p:pic>
              <p:nvPicPr>
                <p:cNvPr id="176" name="Ink 175">
                  <a:extLst>
                    <a:ext uri="{FF2B5EF4-FFF2-40B4-BE49-F238E27FC236}">
                      <a16:creationId xmlns:a16="http://schemas.microsoft.com/office/drawing/2014/main" id="{92E23FC9-4400-4CB4-8258-F92F83EAB40D}"/>
                    </a:ext>
                  </a:extLst>
                </p:cNvPr>
                <p:cNvPicPr/>
                <p:nvPr/>
              </p:nvPicPr>
              <p:blipFill>
                <a:blip r:embed="rId277"/>
                <a:stretch>
                  <a:fillRect/>
                </a:stretch>
              </p:blipFill>
              <p:spPr>
                <a:xfrm>
                  <a:off x="2465280" y="4491463"/>
                  <a:ext cx="1512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7" name="Ink 176">
                  <a:extLst>
                    <a:ext uri="{FF2B5EF4-FFF2-40B4-BE49-F238E27FC236}">
                      <a16:creationId xmlns:a16="http://schemas.microsoft.com/office/drawing/2014/main" id="{B7CA7313-B105-4F0F-9D0C-B63DCCA74FD0}"/>
                    </a:ext>
                  </a:extLst>
                </p14:cNvPr>
                <p14:cNvContentPartPr/>
                <p14:nvPr/>
              </p14:nvContentPartPr>
              <p14:xfrm>
                <a:off x="2700720" y="4408663"/>
                <a:ext cx="17280" cy="24840"/>
              </p14:xfrm>
            </p:contentPart>
          </mc:Choice>
          <mc:Fallback xmlns="">
            <p:pic>
              <p:nvPicPr>
                <p:cNvPr id="177" name="Ink 176">
                  <a:extLst>
                    <a:ext uri="{FF2B5EF4-FFF2-40B4-BE49-F238E27FC236}">
                      <a16:creationId xmlns:a16="http://schemas.microsoft.com/office/drawing/2014/main" id="{B7CA7313-B105-4F0F-9D0C-B63DCCA74FD0}"/>
                    </a:ext>
                  </a:extLst>
                </p:cNvPr>
                <p:cNvPicPr/>
                <p:nvPr/>
              </p:nvPicPr>
              <p:blipFill>
                <a:blip r:embed="rId279"/>
                <a:stretch>
                  <a:fillRect/>
                </a:stretch>
              </p:blipFill>
              <p:spPr>
                <a:xfrm>
                  <a:off x="2691720" y="4400023"/>
                  <a:ext cx="34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8" name="Ink 177">
                  <a:extLst>
                    <a:ext uri="{FF2B5EF4-FFF2-40B4-BE49-F238E27FC236}">
                      <a16:creationId xmlns:a16="http://schemas.microsoft.com/office/drawing/2014/main" id="{25E0BC7F-4281-4451-887C-D9C319F37C50}"/>
                    </a:ext>
                  </a:extLst>
                </p14:cNvPr>
                <p14:cNvContentPartPr/>
                <p14:nvPr/>
              </p14:nvContentPartPr>
              <p14:xfrm>
                <a:off x="2712600" y="4409383"/>
                <a:ext cx="82080" cy="212400"/>
              </p14:xfrm>
            </p:contentPart>
          </mc:Choice>
          <mc:Fallback xmlns="">
            <p:pic>
              <p:nvPicPr>
                <p:cNvPr id="178" name="Ink 177">
                  <a:extLst>
                    <a:ext uri="{FF2B5EF4-FFF2-40B4-BE49-F238E27FC236}">
                      <a16:creationId xmlns:a16="http://schemas.microsoft.com/office/drawing/2014/main" id="{25E0BC7F-4281-4451-887C-D9C319F37C50}"/>
                    </a:ext>
                  </a:extLst>
                </p:cNvPr>
                <p:cNvPicPr/>
                <p:nvPr/>
              </p:nvPicPr>
              <p:blipFill>
                <a:blip r:embed="rId281"/>
                <a:stretch>
                  <a:fillRect/>
                </a:stretch>
              </p:blipFill>
              <p:spPr>
                <a:xfrm>
                  <a:off x="2703600" y="4400383"/>
                  <a:ext cx="997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9" name="Ink 178">
                  <a:extLst>
                    <a:ext uri="{FF2B5EF4-FFF2-40B4-BE49-F238E27FC236}">
                      <a16:creationId xmlns:a16="http://schemas.microsoft.com/office/drawing/2014/main" id="{3706923A-B850-43A1-B425-7CC1F8D6E4D7}"/>
                    </a:ext>
                  </a:extLst>
                </p14:cNvPr>
                <p14:cNvContentPartPr/>
                <p14:nvPr/>
              </p14:nvContentPartPr>
              <p14:xfrm>
                <a:off x="2647080" y="4448263"/>
                <a:ext cx="181800" cy="18720"/>
              </p14:xfrm>
            </p:contentPart>
          </mc:Choice>
          <mc:Fallback xmlns="">
            <p:pic>
              <p:nvPicPr>
                <p:cNvPr id="179" name="Ink 178">
                  <a:extLst>
                    <a:ext uri="{FF2B5EF4-FFF2-40B4-BE49-F238E27FC236}">
                      <a16:creationId xmlns:a16="http://schemas.microsoft.com/office/drawing/2014/main" id="{3706923A-B850-43A1-B425-7CC1F8D6E4D7}"/>
                    </a:ext>
                  </a:extLst>
                </p:cNvPr>
                <p:cNvPicPr/>
                <p:nvPr/>
              </p:nvPicPr>
              <p:blipFill>
                <a:blip r:embed="rId283"/>
                <a:stretch>
                  <a:fillRect/>
                </a:stretch>
              </p:blipFill>
              <p:spPr>
                <a:xfrm>
                  <a:off x="2638080" y="4439263"/>
                  <a:ext cx="199440" cy="36360"/>
                </a:xfrm>
                <a:prstGeom prst="rect">
                  <a:avLst/>
                </a:prstGeom>
              </p:spPr>
            </p:pic>
          </mc:Fallback>
        </mc:AlternateContent>
      </p:grpSp>
      <p:grpSp>
        <p:nvGrpSpPr>
          <p:cNvPr id="196" name="Group 195">
            <a:extLst>
              <a:ext uri="{FF2B5EF4-FFF2-40B4-BE49-F238E27FC236}">
                <a16:creationId xmlns:a16="http://schemas.microsoft.com/office/drawing/2014/main" id="{B526C889-BBC8-41A4-A3D2-7627899CC756}"/>
              </a:ext>
            </a:extLst>
          </p:cNvPr>
          <p:cNvGrpSpPr/>
          <p:nvPr/>
        </p:nvGrpSpPr>
        <p:grpSpPr>
          <a:xfrm>
            <a:off x="3253680" y="4360063"/>
            <a:ext cx="619560" cy="250920"/>
            <a:chOff x="3253680" y="4360063"/>
            <a:chExt cx="619560" cy="250920"/>
          </a:xfrm>
        </p:grpSpPr>
        <mc:AlternateContent xmlns:mc="http://schemas.openxmlformats.org/markup-compatibility/2006" xmlns:p14="http://schemas.microsoft.com/office/powerpoint/2010/main">
          <mc:Choice Requires="p14">
            <p:contentPart p14:bwMode="auto" r:id="rId284">
              <p14:nvContentPartPr>
                <p14:cNvPr id="182" name="Ink 181">
                  <a:extLst>
                    <a:ext uri="{FF2B5EF4-FFF2-40B4-BE49-F238E27FC236}">
                      <a16:creationId xmlns:a16="http://schemas.microsoft.com/office/drawing/2014/main" id="{2995C9DD-432C-4206-8DF6-E646B785ED7E}"/>
                    </a:ext>
                  </a:extLst>
                </p14:cNvPr>
                <p14:cNvContentPartPr/>
                <p14:nvPr/>
              </p14:nvContentPartPr>
              <p14:xfrm>
                <a:off x="3402720" y="4419463"/>
                <a:ext cx="15480" cy="179280"/>
              </p14:xfrm>
            </p:contentPart>
          </mc:Choice>
          <mc:Fallback xmlns="">
            <p:pic>
              <p:nvPicPr>
                <p:cNvPr id="182" name="Ink 181">
                  <a:extLst>
                    <a:ext uri="{FF2B5EF4-FFF2-40B4-BE49-F238E27FC236}">
                      <a16:creationId xmlns:a16="http://schemas.microsoft.com/office/drawing/2014/main" id="{2995C9DD-432C-4206-8DF6-E646B785ED7E}"/>
                    </a:ext>
                  </a:extLst>
                </p:cNvPr>
                <p:cNvPicPr/>
                <p:nvPr/>
              </p:nvPicPr>
              <p:blipFill>
                <a:blip r:embed="rId285"/>
                <a:stretch>
                  <a:fillRect/>
                </a:stretch>
              </p:blipFill>
              <p:spPr>
                <a:xfrm>
                  <a:off x="3394080" y="4410823"/>
                  <a:ext cx="33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3" name="Ink 182">
                  <a:extLst>
                    <a:ext uri="{FF2B5EF4-FFF2-40B4-BE49-F238E27FC236}">
                      <a16:creationId xmlns:a16="http://schemas.microsoft.com/office/drawing/2014/main" id="{FF2E67A6-AA77-4660-8826-36B358E10C7A}"/>
                    </a:ext>
                  </a:extLst>
                </p14:cNvPr>
                <p14:cNvContentPartPr/>
                <p14:nvPr/>
              </p14:nvContentPartPr>
              <p14:xfrm>
                <a:off x="3253680" y="4450783"/>
                <a:ext cx="274320" cy="28080"/>
              </p14:xfrm>
            </p:contentPart>
          </mc:Choice>
          <mc:Fallback xmlns="">
            <p:pic>
              <p:nvPicPr>
                <p:cNvPr id="183" name="Ink 182">
                  <a:extLst>
                    <a:ext uri="{FF2B5EF4-FFF2-40B4-BE49-F238E27FC236}">
                      <a16:creationId xmlns:a16="http://schemas.microsoft.com/office/drawing/2014/main" id="{FF2E67A6-AA77-4660-8826-36B358E10C7A}"/>
                    </a:ext>
                  </a:extLst>
                </p:cNvPr>
                <p:cNvPicPr/>
                <p:nvPr/>
              </p:nvPicPr>
              <p:blipFill>
                <a:blip r:embed="rId287"/>
                <a:stretch>
                  <a:fillRect/>
                </a:stretch>
              </p:blipFill>
              <p:spPr>
                <a:xfrm>
                  <a:off x="3244680" y="4442143"/>
                  <a:ext cx="291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4" name="Ink 183">
                  <a:extLst>
                    <a:ext uri="{FF2B5EF4-FFF2-40B4-BE49-F238E27FC236}">
                      <a16:creationId xmlns:a16="http://schemas.microsoft.com/office/drawing/2014/main" id="{C1436CBB-68B7-472F-BDB2-B57E583ECF89}"/>
                    </a:ext>
                  </a:extLst>
                </p14:cNvPr>
                <p14:cNvContentPartPr/>
                <p14:nvPr/>
              </p14:nvContentPartPr>
              <p14:xfrm>
                <a:off x="3486960" y="4360063"/>
                <a:ext cx="131760" cy="250920"/>
              </p14:xfrm>
            </p:contentPart>
          </mc:Choice>
          <mc:Fallback xmlns="">
            <p:pic>
              <p:nvPicPr>
                <p:cNvPr id="184" name="Ink 183">
                  <a:extLst>
                    <a:ext uri="{FF2B5EF4-FFF2-40B4-BE49-F238E27FC236}">
                      <a16:creationId xmlns:a16="http://schemas.microsoft.com/office/drawing/2014/main" id="{C1436CBB-68B7-472F-BDB2-B57E583ECF89}"/>
                    </a:ext>
                  </a:extLst>
                </p:cNvPr>
                <p:cNvPicPr/>
                <p:nvPr/>
              </p:nvPicPr>
              <p:blipFill>
                <a:blip r:embed="rId289"/>
                <a:stretch>
                  <a:fillRect/>
                </a:stretch>
              </p:blipFill>
              <p:spPr>
                <a:xfrm>
                  <a:off x="3477960" y="4351063"/>
                  <a:ext cx="149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5" name="Ink 184">
                  <a:extLst>
                    <a:ext uri="{FF2B5EF4-FFF2-40B4-BE49-F238E27FC236}">
                      <a16:creationId xmlns:a16="http://schemas.microsoft.com/office/drawing/2014/main" id="{0E153A7B-FDE3-4D1E-A03D-DE587DFDACE9}"/>
                    </a:ext>
                  </a:extLst>
                </p14:cNvPr>
                <p14:cNvContentPartPr/>
                <p14:nvPr/>
              </p14:nvContentPartPr>
              <p14:xfrm>
                <a:off x="3681000" y="4479583"/>
                <a:ext cx="11160" cy="110520"/>
              </p14:xfrm>
            </p:contentPart>
          </mc:Choice>
          <mc:Fallback xmlns="">
            <p:pic>
              <p:nvPicPr>
                <p:cNvPr id="185" name="Ink 184">
                  <a:extLst>
                    <a:ext uri="{FF2B5EF4-FFF2-40B4-BE49-F238E27FC236}">
                      <a16:creationId xmlns:a16="http://schemas.microsoft.com/office/drawing/2014/main" id="{0E153A7B-FDE3-4D1E-A03D-DE587DFDACE9}"/>
                    </a:ext>
                  </a:extLst>
                </p:cNvPr>
                <p:cNvPicPr/>
                <p:nvPr/>
              </p:nvPicPr>
              <p:blipFill>
                <a:blip r:embed="rId291"/>
                <a:stretch>
                  <a:fillRect/>
                </a:stretch>
              </p:blipFill>
              <p:spPr>
                <a:xfrm>
                  <a:off x="3672360" y="4470943"/>
                  <a:ext cx="288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6" name="Ink 185">
                  <a:extLst>
                    <a:ext uri="{FF2B5EF4-FFF2-40B4-BE49-F238E27FC236}">
                      <a16:creationId xmlns:a16="http://schemas.microsoft.com/office/drawing/2014/main" id="{420BECE0-C32C-480C-8A14-0102F6D2992D}"/>
                    </a:ext>
                  </a:extLst>
                </p14:cNvPr>
                <p14:cNvContentPartPr/>
                <p14:nvPr/>
              </p14:nvContentPartPr>
              <p14:xfrm>
                <a:off x="3703320" y="4385983"/>
                <a:ext cx="21960" cy="27360"/>
              </p14:xfrm>
            </p:contentPart>
          </mc:Choice>
          <mc:Fallback xmlns="">
            <p:pic>
              <p:nvPicPr>
                <p:cNvPr id="186" name="Ink 185">
                  <a:extLst>
                    <a:ext uri="{FF2B5EF4-FFF2-40B4-BE49-F238E27FC236}">
                      <a16:creationId xmlns:a16="http://schemas.microsoft.com/office/drawing/2014/main" id="{420BECE0-C32C-480C-8A14-0102F6D2992D}"/>
                    </a:ext>
                  </a:extLst>
                </p:cNvPr>
                <p:cNvPicPr/>
                <p:nvPr/>
              </p:nvPicPr>
              <p:blipFill>
                <a:blip r:embed="rId293"/>
                <a:stretch>
                  <a:fillRect/>
                </a:stretch>
              </p:blipFill>
              <p:spPr>
                <a:xfrm>
                  <a:off x="3694320" y="4377343"/>
                  <a:ext cx="396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7" name="Ink 186">
                  <a:extLst>
                    <a:ext uri="{FF2B5EF4-FFF2-40B4-BE49-F238E27FC236}">
                      <a16:creationId xmlns:a16="http://schemas.microsoft.com/office/drawing/2014/main" id="{3DCC4BF9-A0E2-4DB7-B76D-0DDA3C722B86}"/>
                    </a:ext>
                  </a:extLst>
                </p14:cNvPr>
                <p14:cNvContentPartPr/>
                <p14:nvPr/>
              </p14:nvContentPartPr>
              <p14:xfrm>
                <a:off x="3746160" y="4467703"/>
                <a:ext cx="127080" cy="132840"/>
              </p14:xfrm>
            </p:contentPart>
          </mc:Choice>
          <mc:Fallback xmlns="">
            <p:pic>
              <p:nvPicPr>
                <p:cNvPr id="187" name="Ink 186">
                  <a:extLst>
                    <a:ext uri="{FF2B5EF4-FFF2-40B4-BE49-F238E27FC236}">
                      <a16:creationId xmlns:a16="http://schemas.microsoft.com/office/drawing/2014/main" id="{3DCC4BF9-A0E2-4DB7-B76D-0DDA3C722B86}"/>
                    </a:ext>
                  </a:extLst>
                </p:cNvPr>
                <p:cNvPicPr/>
                <p:nvPr/>
              </p:nvPicPr>
              <p:blipFill>
                <a:blip r:embed="rId295"/>
                <a:stretch>
                  <a:fillRect/>
                </a:stretch>
              </p:blipFill>
              <p:spPr>
                <a:xfrm>
                  <a:off x="3737520" y="4459063"/>
                  <a:ext cx="144720" cy="150480"/>
                </a:xfrm>
                <a:prstGeom prst="rect">
                  <a:avLst/>
                </a:prstGeom>
              </p:spPr>
            </p:pic>
          </mc:Fallback>
        </mc:AlternateContent>
      </p:grpSp>
      <p:grpSp>
        <p:nvGrpSpPr>
          <p:cNvPr id="219" name="Group 218">
            <a:extLst>
              <a:ext uri="{FF2B5EF4-FFF2-40B4-BE49-F238E27FC236}">
                <a16:creationId xmlns:a16="http://schemas.microsoft.com/office/drawing/2014/main" id="{F592D586-D61F-444D-B85F-1FE7ADD00F92}"/>
              </a:ext>
            </a:extLst>
          </p:cNvPr>
          <p:cNvGrpSpPr/>
          <p:nvPr/>
        </p:nvGrpSpPr>
        <p:grpSpPr>
          <a:xfrm>
            <a:off x="4566960" y="4284463"/>
            <a:ext cx="847080" cy="299520"/>
            <a:chOff x="4566960" y="4284463"/>
            <a:chExt cx="847080" cy="299520"/>
          </a:xfrm>
        </p:grpSpPr>
        <mc:AlternateContent xmlns:mc="http://schemas.openxmlformats.org/markup-compatibility/2006" xmlns:p14="http://schemas.microsoft.com/office/powerpoint/2010/main">
          <mc:Choice Requires="p14">
            <p:contentPart p14:bwMode="auto" r:id="rId296">
              <p14:nvContentPartPr>
                <p14:cNvPr id="197" name="Ink 196">
                  <a:extLst>
                    <a:ext uri="{FF2B5EF4-FFF2-40B4-BE49-F238E27FC236}">
                      <a16:creationId xmlns:a16="http://schemas.microsoft.com/office/drawing/2014/main" id="{0B7A7358-DDE1-48F0-9743-E48FCA3B4C85}"/>
                    </a:ext>
                  </a:extLst>
                </p14:cNvPr>
                <p14:cNvContentPartPr/>
                <p14:nvPr/>
              </p14:nvContentPartPr>
              <p14:xfrm>
                <a:off x="4611240" y="4284463"/>
                <a:ext cx="155880" cy="299520"/>
              </p14:xfrm>
            </p:contentPart>
          </mc:Choice>
          <mc:Fallback xmlns="">
            <p:pic>
              <p:nvPicPr>
                <p:cNvPr id="197" name="Ink 196">
                  <a:extLst>
                    <a:ext uri="{FF2B5EF4-FFF2-40B4-BE49-F238E27FC236}">
                      <a16:creationId xmlns:a16="http://schemas.microsoft.com/office/drawing/2014/main" id="{0B7A7358-DDE1-48F0-9743-E48FCA3B4C85}"/>
                    </a:ext>
                  </a:extLst>
                </p:cNvPr>
                <p:cNvPicPr/>
                <p:nvPr/>
              </p:nvPicPr>
              <p:blipFill>
                <a:blip r:embed="rId297"/>
                <a:stretch>
                  <a:fillRect/>
                </a:stretch>
              </p:blipFill>
              <p:spPr>
                <a:xfrm>
                  <a:off x="4602600" y="4275823"/>
                  <a:ext cx="1735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Ink 197">
                  <a:extLst>
                    <a:ext uri="{FF2B5EF4-FFF2-40B4-BE49-F238E27FC236}">
                      <a16:creationId xmlns:a16="http://schemas.microsoft.com/office/drawing/2014/main" id="{9CBEE24E-A3C4-4E20-A51D-C608D8FC3C5B}"/>
                    </a:ext>
                  </a:extLst>
                </p14:cNvPr>
                <p14:cNvContentPartPr/>
                <p14:nvPr/>
              </p14:nvContentPartPr>
              <p14:xfrm>
                <a:off x="4566960" y="4402903"/>
                <a:ext cx="222120" cy="16920"/>
              </p14:xfrm>
            </p:contentPart>
          </mc:Choice>
          <mc:Fallback xmlns="">
            <p:pic>
              <p:nvPicPr>
                <p:cNvPr id="198" name="Ink 197">
                  <a:extLst>
                    <a:ext uri="{FF2B5EF4-FFF2-40B4-BE49-F238E27FC236}">
                      <a16:creationId xmlns:a16="http://schemas.microsoft.com/office/drawing/2014/main" id="{9CBEE24E-A3C4-4E20-A51D-C608D8FC3C5B}"/>
                    </a:ext>
                  </a:extLst>
                </p:cNvPr>
                <p:cNvPicPr/>
                <p:nvPr/>
              </p:nvPicPr>
              <p:blipFill>
                <a:blip r:embed="rId299"/>
                <a:stretch>
                  <a:fillRect/>
                </a:stretch>
              </p:blipFill>
              <p:spPr>
                <a:xfrm>
                  <a:off x="4557960" y="4393903"/>
                  <a:ext cx="239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9" name="Ink 198">
                  <a:extLst>
                    <a:ext uri="{FF2B5EF4-FFF2-40B4-BE49-F238E27FC236}">
                      <a16:creationId xmlns:a16="http://schemas.microsoft.com/office/drawing/2014/main" id="{F9EB90F3-62F8-469E-865C-A02FD3C4D8CC}"/>
                    </a:ext>
                  </a:extLst>
                </p14:cNvPr>
                <p14:cNvContentPartPr/>
                <p14:nvPr/>
              </p14:nvContentPartPr>
              <p14:xfrm>
                <a:off x="4778280" y="4447903"/>
                <a:ext cx="7920" cy="101160"/>
              </p14:xfrm>
            </p:contentPart>
          </mc:Choice>
          <mc:Fallback xmlns="">
            <p:pic>
              <p:nvPicPr>
                <p:cNvPr id="199" name="Ink 198">
                  <a:extLst>
                    <a:ext uri="{FF2B5EF4-FFF2-40B4-BE49-F238E27FC236}">
                      <a16:creationId xmlns:a16="http://schemas.microsoft.com/office/drawing/2014/main" id="{F9EB90F3-62F8-469E-865C-A02FD3C4D8CC}"/>
                    </a:ext>
                  </a:extLst>
                </p:cNvPr>
                <p:cNvPicPr/>
                <p:nvPr/>
              </p:nvPicPr>
              <p:blipFill>
                <a:blip r:embed="rId301"/>
                <a:stretch>
                  <a:fillRect/>
                </a:stretch>
              </p:blipFill>
              <p:spPr>
                <a:xfrm>
                  <a:off x="4769640" y="4439263"/>
                  <a:ext cx="25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0" name="Ink 199">
                  <a:extLst>
                    <a:ext uri="{FF2B5EF4-FFF2-40B4-BE49-F238E27FC236}">
                      <a16:creationId xmlns:a16="http://schemas.microsoft.com/office/drawing/2014/main" id="{5485496A-D5F4-4410-AAF3-8207561D65E1}"/>
                    </a:ext>
                  </a:extLst>
                </p14:cNvPr>
                <p14:cNvContentPartPr/>
                <p14:nvPr/>
              </p14:nvContentPartPr>
              <p14:xfrm>
                <a:off x="4803840" y="4349983"/>
                <a:ext cx="12960" cy="25200"/>
              </p14:xfrm>
            </p:contentPart>
          </mc:Choice>
          <mc:Fallback xmlns="">
            <p:pic>
              <p:nvPicPr>
                <p:cNvPr id="200" name="Ink 199">
                  <a:extLst>
                    <a:ext uri="{FF2B5EF4-FFF2-40B4-BE49-F238E27FC236}">
                      <a16:creationId xmlns:a16="http://schemas.microsoft.com/office/drawing/2014/main" id="{5485496A-D5F4-4410-AAF3-8207561D65E1}"/>
                    </a:ext>
                  </a:extLst>
                </p:cNvPr>
                <p:cNvPicPr/>
                <p:nvPr/>
              </p:nvPicPr>
              <p:blipFill>
                <a:blip r:embed="rId303"/>
                <a:stretch>
                  <a:fillRect/>
                </a:stretch>
              </p:blipFill>
              <p:spPr>
                <a:xfrm>
                  <a:off x="4794840" y="4340983"/>
                  <a:ext cx="30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1" name="Ink 200">
                  <a:extLst>
                    <a:ext uri="{FF2B5EF4-FFF2-40B4-BE49-F238E27FC236}">
                      <a16:creationId xmlns:a16="http://schemas.microsoft.com/office/drawing/2014/main" id="{19D7FB80-C5E3-40DE-BD54-DE50678754B7}"/>
                    </a:ext>
                  </a:extLst>
                </p14:cNvPr>
                <p14:cNvContentPartPr/>
                <p14:nvPr/>
              </p14:nvContentPartPr>
              <p14:xfrm>
                <a:off x="4835160" y="4424503"/>
                <a:ext cx="179280" cy="140040"/>
              </p14:xfrm>
            </p:contentPart>
          </mc:Choice>
          <mc:Fallback xmlns="">
            <p:pic>
              <p:nvPicPr>
                <p:cNvPr id="201" name="Ink 200">
                  <a:extLst>
                    <a:ext uri="{FF2B5EF4-FFF2-40B4-BE49-F238E27FC236}">
                      <a16:creationId xmlns:a16="http://schemas.microsoft.com/office/drawing/2014/main" id="{19D7FB80-C5E3-40DE-BD54-DE50678754B7}"/>
                    </a:ext>
                  </a:extLst>
                </p:cNvPr>
                <p:cNvPicPr/>
                <p:nvPr/>
              </p:nvPicPr>
              <p:blipFill>
                <a:blip r:embed="rId305"/>
                <a:stretch>
                  <a:fillRect/>
                </a:stretch>
              </p:blipFill>
              <p:spPr>
                <a:xfrm>
                  <a:off x="4826160" y="4415503"/>
                  <a:ext cx="196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2" name="Ink 201">
                  <a:extLst>
                    <a:ext uri="{FF2B5EF4-FFF2-40B4-BE49-F238E27FC236}">
                      <a16:creationId xmlns:a16="http://schemas.microsoft.com/office/drawing/2014/main" id="{50B51432-891C-4BC1-8DD8-C4DD9C802DC9}"/>
                    </a:ext>
                  </a:extLst>
                </p14:cNvPr>
                <p14:cNvContentPartPr/>
                <p14:nvPr/>
              </p14:nvContentPartPr>
              <p14:xfrm>
                <a:off x="5069880" y="4434583"/>
                <a:ext cx="141840" cy="140760"/>
              </p14:xfrm>
            </p:contentPart>
          </mc:Choice>
          <mc:Fallback xmlns="">
            <p:pic>
              <p:nvPicPr>
                <p:cNvPr id="202" name="Ink 201">
                  <a:extLst>
                    <a:ext uri="{FF2B5EF4-FFF2-40B4-BE49-F238E27FC236}">
                      <a16:creationId xmlns:a16="http://schemas.microsoft.com/office/drawing/2014/main" id="{50B51432-891C-4BC1-8DD8-C4DD9C802DC9}"/>
                    </a:ext>
                  </a:extLst>
                </p:cNvPr>
                <p:cNvPicPr/>
                <p:nvPr/>
              </p:nvPicPr>
              <p:blipFill>
                <a:blip r:embed="rId307"/>
                <a:stretch>
                  <a:fillRect/>
                </a:stretch>
              </p:blipFill>
              <p:spPr>
                <a:xfrm>
                  <a:off x="5061240" y="4425583"/>
                  <a:ext cx="159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3" name="Ink 202">
                  <a:extLst>
                    <a:ext uri="{FF2B5EF4-FFF2-40B4-BE49-F238E27FC236}">
                      <a16:creationId xmlns:a16="http://schemas.microsoft.com/office/drawing/2014/main" id="{E3DD46B7-96B2-40E6-9874-BA63E3408E24}"/>
                    </a:ext>
                  </a:extLst>
                </p14:cNvPr>
                <p14:cNvContentPartPr/>
                <p14:nvPr/>
              </p14:nvContentPartPr>
              <p14:xfrm>
                <a:off x="5217840" y="4385983"/>
                <a:ext cx="196200" cy="187920"/>
              </p14:xfrm>
            </p:contentPart>
          </mc:Choice>
          <mc:Fallback xmlns="">
            <p:pic>
              <p:nvPicPr>
                <p:cNvPr id="203" name="Ink 202">
                  <a:extLst>
                    <a:ext uri="{FF2B5EF4-FFF2-40B4-BE49-F238E27FC236}">
                      <a16:creationId xmlns:a16="http://schemas.microsoft.com/office/drawing/2014/main" id="{E3DD46B7-96B2-40E6-9874-BA63E3408E24}"/>
                    </a:ext>
                  </a:extLst>
                </p:cNvPr>
                <p:cNvPicPr/>
                <p:nvPr/>
              </p:nvPicPr>
              <p:blipFill>
                <a:blip r:embed="rId309"/>
                <a:stretch>
                  <a:fillRect/>
                </a:stretch>
              </p:blipFill>
              <p:spPr>
                <a:xfrm>
                  <a:off x="5208840" y="4377343"/>
                  <a:ext cx="213840" cy="205560"/>
                </a:xfrm>
                <a:prstGeom prst="rect">
                  <a:avLst/>
                </a:prstGeom>
              </p:spPr>
            </p:pic>
          </mc:Fallback>
        </mc:AlternateContent>
      </p:grpSp>
      <p:grpSp>
        <p:nvGrpSpPr>
          <p:cNvPr id="218" name="Group 217">
            <a:extLst>
              <a:ext uri="{FF2B5EF4-FFF2-40B4-BE49-F238E27FC236}">
                <a16:creationId xmlns:a16="http://schemas.microsoft.com/office/drawing/2014/main" id="{79DBEA64-6233-41DB-8987-7937B662B022}"/>
              </a:ext>
            </a:extLst>
          </p:cNvPr>
          <p:cNvGrpSpPr/>
          <p:nvPr/>
        </p:nvGrpSpPr>
        <p:grpSpPr>
          <a:xfrm>
            <a:off x="5743080" y="4294903"/>
            <a:ext cx="365040" cy="218160"/>
            <a:chOff x="5743080" y="4294903"/>
            <a:chExt cx="365040" cy="218160"/>
          </a:xfrm>
        </p:grpSpPr>
        <mc:AlternateContent xmlns:mc="http://schemas.openxmlformats.org/markup-compatibility/2006" xmlns:p14="http://schemas.microsoft.com/office/powerpoint/2010/main">
          <mc:Choice Requires="p14">
            <p:contentPart p14:bwMode="auto" r:id="rId310">
              <p14:nvContentPartPr>
                <p14:cNvPr id="204" name="Ink 203">
                  <a:extLst>
                    <a:ext uri="{FF2B5EF4-FFF2-40B4-BE49-F238E27FC236}">
                      <a16:creationId xmlns:a16="http://schemas.microsoft.com/office/drawing/2014/main" id="{0D4A84FE-DAEF-4ED4-87BA-148B7150EF0A}"/>
                    </a:ext>
                  </a:extLst>
                </p14:cNvPr>
                <p14:cNvContentPartPr/>
                <p14:nvPr/>
              </p14:nvContentPartPr>
              <p14:xfrm>
                <a:off x="5757120" y="4451503"/>
                <a:ext cx="36000" cy="2160"/>
              </p14:xfrm>
            </p:contentPart>
          </mc:Choice>
          <mc:Fallback xmlns="">
            <p:pic>
              <p:nvPicPr>
                <p:cNvPr id="204" name="Ink 203">
                  <a:extLst>
                    <a:ext uri="{FF2B5EF4-FFF2-40B4-BE49-F238E27FC236}">
                      <a16:creationId xmlns:a16="http://schemas.microsoft.com/office/drawing/2014/main" id="{0D4A84FE-DAEF-4ED4-87BA-148B7150EF0A}"/>
                    </a:ext>
                  </a:extLst>
                </p:cNvPr>
                <p:cNvPicPr/>
                <p:nvPr/>
              </p:nvPicPr>
              <p:blipFill>
                <a:blip r:embed="rId311"/>
                <a:stretch>
                  <a:fillRect/>
                </a:stretch>
              </p:blipFill>
              <p:spPr>
                <a:xfrm>
                  <a:off x="5748480" y="4442503"/>
                  <a:ext cx="53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5" name="Ink 204">
                  <a:extLst>
                    <a:ext uri="{FF2B5EF4-FFF2-40B4-BE49-F238E27FC236}">
                      <a16:creationId xmlns:a16="http://schemas.microsoft.com/office/drawing/2014/main" id="{39A4DCEE-728A-48AA-AE2F-BD5D1E249CFA}"/>
                    </a:ext>
                  </a:extLst>
                </p14:cNvPr>
                <p14:cNvContentPartPr/>
                <p14:nvPr/>
              </p14:nvContentPartPr>
              <p14:xfrm>
                <a:off x="5874480" y="4294903"/>
                <a:ext cx="113040" cy="218160"/>
              </p14:xfrm>
            </p:contentPart>
          </mc:Choice>
          <mc:Fallback xmlns="">
            <p:pic>
              <p:nvPicPr>
                <p:cNvPr id="205" name="Ink 204">
                  <a:extLst>
                    <a:ext uri="{FF2B5EF4-FFF2-40B4-BE49-F238E27FC236}">
                      <a16:creationId xmlns:a16="http://schemas.microsoft.com/office/drawing/2014/main" id="{39A4DCEE-728A-48AA-AE2F-BD5D1E249CFA}"/>
                    </a:ext>
                  </a:extLst>
                </p:cNvPr>
                <p:cNvPicPr/>
                <p:nvPr/>
              </p:nvPicPr>
              <p:blipFill>
                <a:blip r:embed="rId313"/>
                <a:stretch>
                  <a:fillRect/>
                </a:stretch>
              </p:blipFill>
              <p:spPr>
                <a:xfrm>
                  <a:off x="5865480" y="4285903"/>
                  <a:ext cx="130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6" name="Ink 205">
                  <a:extLst>
                    <a:ext uri="{FF2B5EF4-FFF2-40B4-BE49-F238E27FC236}">
                      <a16:creationId xmlns:a16="http://schemas.microsoft.com/office/drawing/2014/main" id="{3E764A85-37EB-4A2E-93B5-76EA0333041D}"/>
                    </a:ext>
                  </a:extLst>
                </p14:cNvPr>
                <p14:cNvContentPartPr/>
                <p14:nvPr/>
              </p14:nvContentPartPr>
              <p14:xfrm>
                <a:off x="5743080" y="4375903"/>
                <a:ext cx="264960" cy="12600"/>
              </p14:xfrm>
            </p:contentPart>
          </mc:Choice>
          <mc:Fallback xmlns="">
            <p:pic>
              <p:nvPicPr>
                <p:cNvPr id="206" name="Ink 205">
                  <a:extLst>
                    <a:ext uri="{FF2B5EF4-FFF2-40B4-BE49-F238E27FC236}">
                      <a16:creationId xmlns:a16="http://schemas.microsoft.com/office/drawing/2014/main" id="{3E764A85-37EB-4A2E-93B5-76EA0333041D}"/>
                    </a:ext>
                  </a:extLst>
                </p:cNvPr>
                <p:cNvPicPr/>
                <p:nvPr/>
              </p:nvPicPr>
              <p:blipFill>
                <a:blip r:embed="rId315"/>
                <a:stretch>
                  <a:fillRect/>
                </a:stretch>
              </p:blipFill>
              <p:spPr>
                <a:xfrm>
                  <a:off x="5734440" y="4367263"/>
                  <a:ext cx="2826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7" name="Ink 206">
                  <a:extLst>
                    <a:ext uri="{FF2B5EF4-FFF2-40B4-BE49-F238E27FC236}">
                      <a16:creationId xmlns:a16="http://schemas.microsoft.com/office/drawing/2014/main" id="{192A24DD-1E4B-4506-85B6-BEA4B3ABB8E1}"/>
                    </a:ext>
                  </a:extLst>
                </p14:cNvPr>
                <p14:cNvContentPartPr/>
                <p14:nvPr/>
              </p14:nvContentPartPr>
              <p14:xfrm>
                <a:off x="5968440" y="4397143"/>
                <a:ext cx="139680" cy="104760"/>
              </p14:xfrm>
            </p:contentPart>
          </mc:Choice>
          <mc:Fallback xmlns="">
            <p:pic>
              <p:nvPicPr>
                <p:cNvPr id="207" name="Ink 206">
                  <a:extLst>
                    <a:ext uri="{FF2B5EF4-FFF2-40B4-BE49-F238E27FC236}">
                      <a16:creationId xmlns:a16="http://schemas.microsoft.com/office/drawing/2014/main" id="{192A24DD-1E4B-4506-85B6-BEA4B3ABB8E1}"/>
                    </a:ext>
                  </a:extLst>
                </p:cNvPr>
                <p:cNvPicPr/>
                <p:nvPr/>
              </p:nvPicPr>
              <p:blipFill>
                <a:blip r:embed="rId317"/>
                <a:stretch>
                  <a:fillRect/>
                </a:stretch>
              </p:blipFill>
              <p:spPr>
                <a:xfrm>
                  <a:off x="5959440" y="4388503"/>
                  <a:ext cx="157320" cy="122400"/>
                </a:xfrm>
                <a:prstGeom prst="rect">
                  <a:avLst/>
                </a:prstGeom>
              </p:spPr>
            </p:pic>
          </mc:Fallback>
        </mc:AlternateContent>
      </p:grpSp>
      <p:grpSp>
        <p:nvGrpSpPr>
          <p:cNvPr id="217" name="Group 216">
            <a:extLst>
              <a:ext uri="{FF2B5EF4-FFF2-40B4-BE49-F238E27FC236}">
                <a16:creationId xmlns:a16="http://schemas.microsoft.com/office/drawing/2014/main" id="{10E21988-5D47-4A08-9C22-57B3CFB848F3}"/>
              </a:ext>
            </a:extLst>
          </p:cNvPr>
          <p:cNvGrpSpPr/>
          <p:nvPr/>
        </p:nvGrpSpPr>
        <p:grpSpPr>
          <a:xfrm>
            <a:off x="6602400" y="4330903"/>
            <a:ext cx="700560" cy="210960"/>
            <a:chOff x="6602400" y="4330903"/>
            <a:chExt cx="700560" cy="210960"/>
          </a:xfrm>
        </p:grpSpPr>
        <mc:AlternateContent xmlns:mc="http://schemas.openxmlformats.org/markup-compatibility/2006" xmlns:p14="http://schemas.microsoft.com/office/powerpoint/2010/main">
          <mc:Choice Requires="p14">
            <p:contentPart p14:bwMode="auto" r:id="rId318">
              <p14:nvContentPartPr>
                <p14:cNvPr id="208" name="Ink 207">
                  <a:extLst>
                    <a:ext uri="{FF2B5EF4-FFF2-40B4-BE49-F238E27FC236}">
                      <a16:creationId xmlns:a16="http://schemas.microsoft.com/office/drawing/2014/main" id="{331DDD31-EBA2-41F9-865B-F519AD0FFF16}"/>
                    </a:ext>
                  </a:extLst>
                </p14:cNvPr>
                <p14:cNvContentPartPr/>
                <p14:nvPr/>
              </p14:nvContentPartPr>
              <p14:xfrm>
                <a:off x="6602400" y="4405423"/>
                <a:ext cx="259560" cy="129600"/>
              </p14:xfrm>
            </p:contentPart>
          </mc:Choice>
          <mc:Fallback xmlns="">
            <p:pic>
              <p:nvPicPr>
                <p:cNvPr id="208" name="Ink 207">
                  <a:extLst>
                    <a:ext uri="{FF2B5EF4-FFF2-40B4-BE49-F238E27FC236}">
                      <a16:creationId xmlns:a16="http://schemas.microsoft.com/office/drawing/2014/main" id="{331DDD31-EBA2-41F9-865B-F519AD0FFF16}"/>
                    </a:ext>
                  </a:extLst>
                </p:cNvPr>
                <p:cNvPicPr/>
                <p:nvPr/>
              </p:nvPicPr>
              <p:blipFill>
                <a:blip r:embed="rId319"/>
                <a:stretch>
                  <a:fillRect/>
                </a:stretch>
              </p:blipFill>
              <p:spPr>
                <a:xfrm>
                  <a:off x="6593400" y="4396783"/>
                  <a:ext cx="277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9" name="Ink 208">
                  <a:extLst>
                    <a:ext uri="{FF2B5EF4-FFF2-40B4-BE49-F238E27FC236}">
                      <a16:creationId xmlns:a16="http://schemas.microsoft.com/office/drawing/2014/main" id="{1F61DE8B-997B-425B-ACF7-C2E10A35E6F3}"/>
                    </a:ext>
                  </a:extLst>
                </p14:cNvPr>
                <p14:cNvContentPartPr/>
                <p14:nvPr/>
              </p14:nvContentPartPr>
              <p14:xfrm>
                <a:off x="6891480" y="4456903"/>
                <a:ext cx="34920" cy="2160"/>
              </p14:xfrm>
            </p:contentPart>
          </mc:Choice>
          <mc:Fallback xmlns="">
            <p:pic>
              <p:nvPicPr>
                <p:cNvPr id="209" name="Ink 208">
                  <a:extLst>
                    <a:ext uri="{FF2B5EF4-FFF2-40B4-BE49-F238E27FC236}">
                      <a16:creationId xmlns:a16="http://schemas.microsoft.com/office/drawing/2014/main" id="{1F61DE8B-997B-425B-ACF7-C2E10A35E6F3}"/>
                    </a:ext>
                  </a:extLst>
                </p:cNvPr>
                <p:cNvPicPr/>
                <p:nvPr/>
              </p:nvPicPr>
              <p:blipFill>
                <a:blip r:embed="rId321"/>
                <a:stretch>
                  <a:fillRect/>
                </a:stretch>
              </p:blipFill>
              <p:spPr>
                <a:xfrm>
                  <a:off x="6882480" y="4448263"/>
                  <a:ext cx="52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0" name="Ink 209">
                  <a:extLst>
                    <a:ext uri="{FF2B5EF4-FFF2-40B4-BE49-F238E27FC236}">
                      <a16:creationId xmlns:a16="http://schemas.microsoft.com/office/drawing/2014/main" id="{B5E78D50-F2B2-45CB-955E-04D94F2D37F9}"/>
                    </a:ext>
                  </a:extLst>
                </p14:cNvPr>
                <p14:cNvContentPartPr/>
                <p14:nvPr/>
              </p14:nvContentPartPr>
              <p14:xfrm>
                <a:off x="6862680" y="4424503"/>
                <a:ext cx="138960" cy="117360"/>
              </p14:xfrm>
            </p:contentPart>
          </mc:Choice>
          <mc:Fallback xmlns="">
            <p:pic>
              <p:nvPicPr>
                <p:cNvPr id="210" name="Ink 209">
                  <a:extLst>
                    <a:ext uri="{FF2B5EF4-FFF2-40B4-BE49-F238E27FC236}">
                      <a16:creationId xmlns:a16="http://schemas.microsoft.com/office/drawing/2014/main" id="{B5E78D50-F2B2-45CB-955E-04D94F2D37F9}"/>
                    </a:ext>
                  </a:extLst>
                </p:cNvPr>
                <p:cNvPicPr/>
                <p:nvPr/>
              </p:nvPicPr>
              <p:blipFill>
                <a:blip r:embed="rId323"/>
                <a:stretch>
                  <a:fillRect/>
                </a:stretch>
              </p:blipFill>
              <p:spPr>
                <a:xfrm>
                  <a:off x="6853680" y="4415863"/>
                  <a:ext cx="1566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1" name="Ink 210">
                  <a:extLst>
                    <a:ext uri="{FF2B5EF4-FFF2-40B4-BE49-F238E27FC236}">
                      <a16:creationId xmlns:a16="http://schemas.microsoft.com/office/drawing/2014/main" id="{BDAC1773-17A9-4E92-B17A-0BA234C815F2}"/>
                    </a:ext>
                  </a:extLst>
                </p14:cNvPr>
                <p14:cNvContentPartPr/>
                <p14:nvPr/>
              </p14:nvContentPartPr>
              <p14:xfrm>
                <a:off x="6969240" y="4338103"/>
                <a:ext cx="107280" cy="202680"/>
              </p14:xfrm>
            </p:contentPart>
          </mc:Choice>
          <mc:Fallback xmlns="">
            <p:pic>
              <p:nvPicPr>
                <p:cNvPr id="211" name="Ink 210">
                  <a:extLst>
                    <a:ext uri="{FF2B5EF4-FFF2-40B4-BE49-F238E27FC236}">
                      <a16:creationId xmlns:a16="http://schemas.microsoft.com/office/drawing/2014/main" id="{BDAC1773-17A9-4E92-B17A-0BA234C815F2}"/>
                    </a:ext>
                  </a:extLst>
                </p:cNvPr>
                <p:cNvPicPr/>
                <p:nvPr/>
              </p:nvPicPr>
              <p:blipFill>
                <a:blip r:embed="rId325"/>
                <a:stretch>
                  <a:fillRect/>
                </a:stretch>
              </p:blipFill>
              <p:spPr>
                <a:xfrm>
                  <a:off x="6960600" y="4329463"/>
                  <a:ext cx="124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2" name="Ink 211">
                  <a:extLst>
                    <a:ext uri="{FF2B5EF4-FFF2-40B4-BE49-F238E27FC236}">
                      <a16:creationId xmlns:a16="http://schemas.microsoft.com/office/drawing/2014/main" id="{8C52AB8E-15E8-4120-8510-D0256F14A904}"/>
                    </a:ext>
                  </a:extLst>
                </p14:cNvPr>
                <p14:cNvContentPartPr/>
                <p14:nvPr/>
              </p14:nvContentPartPr>
              <p14:xfrm>
                <a:off x="7125840" y="4330903"/>
                <a:ext cx="39600" cy="180720"/>
              </p14:xfrm>
            </p:contentPart>
          </mc:Choice>
          <mc:Fallback xmlns="">
            <p:pic>
              <p:nvPicPr>
                <p:cNvPr id="212" name="Ink 211">
                  <a:extLst>
                    <a:ext uri="{FF2B5EF4-FFF2-40B4-BE49-F238E27FC236}">
                      <a16:creationId xmlns:a16="http://schemas.microsoft.com/office/drawing/2014/main" id="{8C52AB8E-15E8-4120-8510-D0256F14A904}"/>
                    </a:ext>
                  </a:extLst>
                </p:cNvPr>
                <p:cNvPicPr/>
                <p:nvPr/>
              </p:nvPicPr>
              <p:blipFill>
                <a:blip r:embed="rId327"/>
                <a:stretch>
                  <a:fillRect/>
                </a:stretch>
              </p:blipFill>
              <p:spPr>
                <a:xfrm>
                  <a:off x="7116840" y="4322263"/>
                  <a:ext cx="572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3" name="Ink 212">
                  <a:extLst>
                    <a:ext uri="{FF2B5EF4-FFF2-40B4-BE49-F238E27FC236}">
                      <a16:creationId xmlns:a16="http://schemas.microsoft.com/office/drawing/2014/main" id="{5B79AD45-3F32-47D1-A0D6-582CB514A53B}"/>
                    </a:ext>
                  </a:extLst>
                </p14:cNvPr>
                <p14:cNvContentPartPr/>
                <p14:nvPr/>
              </p14:nvContentPartPr>
              <p14:xfrm>
                <a:off x="7133400" y="4392463"/>
                <a:ext cx="169560" cy="116280"/>
              </p14:xfrm>
            </p:contentPart>
          </mc:Choice>
          <mc:Fallback xmlns="">
            <p:pic>
              <p:nvPicPr>
                <p:cNvPr id="213" name="Ink 212">
                  <a:extLst>
                    <a:ext uri="{FF2B5EF4-FFF2-40B4-BE49-F238E27FC236}">
                      <a16:creationId xmlns:a16="http://schemas.microsoft.com/office/drawing/2014/main" id="{5B79AD45-3F32-47D1-A0D6-582CB514A53B}"/>
                    </a:ext>
                  </a:extLst>
                </p:cNvPr>
                <p:cNvPicPr/>
                <p:nvPr/>
              </p:nvPicPr>
              <p:blipFill>
                <a:blip r:embed="rId329"/>
                <a:stretch>
                  <a:fillRect/>
                </a:stretch>
              </p:blipFill>
              <p:spPr>
                <a:xfrm>
                  <a:off x="7124760" y="4383823"/>
                  <a:ext cx="187200" cy="133920"/>
                </a:xfrm>
                <a:prstGeom prst="rect">
                  <a:avLst/>
                </a:prstGeom>
              </p:spPr>
            </p:pic>
          </mc:Fallback>
        </mc:AlternateContent>
      </p:grpSp>
      <p:grpSp>
        <p:nvGrpSpPr>
          <p:cNvPr id="238" name="Group 237">
            <a:extLst>
              <a:ext uri="{FF2B5EF4-FFF2-40B4-BE49-F238E27FC236}">
                <a16:creationId xmlns:a16="http://schemas.microsoft.com/office/drawing/2014/main" id="{55117565-A164-4C33-A6F0-CF297098001C}"/>
              </a:ext>
            </a:extLst>
          </p:cNvPr>
          <p:cNvGrpSpPr/>
          <p:nvPr/>
        </p:nvGrpSpPr>
        <p:grpSpPr>
          <a:xfrm>
            <a:off x="7670160" y="4359703"/>
            <a:ext cx="635040" cy="114840"/>
            <a:chOff x="7670160" y="4359703"/>
            <a:chExt cx="635040" cy="114840"/>
          </a:xfrm>
        </p:grpSpPr>
        <mc:AlternateContent xmlns:mc="http://schemas.openxmlformats.org/markup-compatibility/2006" xmlns:p14="http://schemas.microsoft.com/office/powerpoint/2010/main">
          <mc:Choice Requires="p14">
            <p:contentPart p14:bwMode="auto" r:id="rId330">
              <p14:nvContentPartPr>
                <p14:cNvPr id="220" name="Ink 219">
                  <a:extLst>
                    <a:ext uri="{FF2B5EF4-FFF2-40B4-BE49-F238E27FC236}">
                      <a16:creationId xmlns:a16="http://schemas.microsoft.com/office/drawing/2014/main" id="{BC6D5A6C-C4CD-40F1-992C-95C6BB49F64B}"/>
                    </a:ext>
                  </a:extLst>
                </p14:cNvPr>
                <p14:cNvContentPartPr/>
                <p14:nvPr/>
              </p14:nvContentPartPr>
              <p14:xfrm>
                <a:off x="7670160" y="4359703"/>
                <a:ext cx="131400" cy="110880"/>
              </p14:xfrm>
            </p:contentPart>
          </mc:Choice>
          <mc:Fallback xmlns="">
            <p:pic>
              <p:nvPicPr>
                <p:cNvPr id="220" name="Ink 219">
                  <a:extLst>
                    <a:ext uri="{FF2B5EF4-FFF2-40B4-BE49-F238E27FC236}">
                      <a16:creationId xmlns:a16="http://schemas.microsoft.com/office/drawing/2014/main" id="{BC6D5A6C-C4CD-40F1-992C-95C6BB49F64B}"/>
                    </a:ext>
                  </a:extLst>
                </p:cNvPr>
                <p:cNvPicPr/>
                <p:nvPr/>
              </p:nvPicPr>
              <p:blipFill>
                <a:blip r:embed="rId331"/>
                <a:stretch>
                  <a:fillRect/>
                </a:stretch>
              </p:blipFill>
              <p:spPr>
                <a:xfrm>
                  <a:off x="7661520" y="4351063"/>
                  <a:ext cx="1490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21" name="Ink 220">
                  <a:extLst>
                    <a:ext uri="{FF2B5EF4-FFF2-40B4-BE49-F238E27FC236}">
                      <a16:creationId xmlns:a16="http://schemas.microsoft.com/office/drawing/2014/main" id="{D692CA25-2EED-4DC5-9162-019DE0D698DD}"/>
                    </a:ext>
                  </a:extLst>
                </p14:cNvPr>
                <p14:cNvContentPartPr/>
                <p14:nvPr/>
              </p14:nvContentPartPr>
              <p14:xfrm>
                <a:off x="7833240" y="4371583"/>
                <a:ext cx="132840" cy="93240"/>
              </p14:xfrm>
            </p:contentPart>
          </mc:Choice>
          <mc:Fallback xmlns="">
            <p:pic>
              <p:nvPicPr>
                <p:cNvPr id="221" name="Ink 220">
                  <a:extLst>
                    <a:ext uri="{FF2B5EF4-FFF2-40B4-BE49-F238E27FC236}">
                      <a16:creationId xmlns:a16="http://schemas.microsoft.com/office/drawing/2014/main" id="{D692CA25-2EED-4DC5-9162-019DE0D698DD}"/>
                    </a:ext>
                  </a:extLst>
                </p:cNvPr>
                <p:cNvPicPr/>
                <p:nvPr/>
              </p:nvPicPr>
              <p:blipFill>
                <a:blip r:embed="rId333"/>
                <a:stretch>
                  <a:fillRect/>
                </a:stretch>
              </p:blipFill>
              <p:spPr>
                <a:xfrm>
                  <a:off x="7824240" y="4362583"/>
                  <a:ext cx="1504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2" name="Ink 221">
                  <a:extLst>
                    <a:ext uri="{FF2B5EF4-FFF2-40B4-BE49-F238E27FC236}">
                      <a16:creationId xmlns:a16="http://schemas.microsoft.com/office/drawing/2014/main" id="{5D3D339D-8EA1-4601-A53D-741D8E1F759E}"/>
                    </a:ext>
                  </a:extLst>
                </p14:cNvPr>
                <p14:cNvContentPartPr/>
                <p14:nvPr/>
              </p14:nvContentPartPr>
              <p14:xfrm>
                <a:off x="8004960" y="4383463"/>
                <a:ext cx="163800" cy="91080"/>
              </p14:xfrm>
            </p:contentPart>
          </mc:Choice>
          <mc:Fallback xmlns="">
            <p:pic>
              <p:nvPicPr>
                <p:cNvPr id="222" name="Ink 221">
                  <a:extLst>
                    <a:ext uri="{FF2B5EF4-FFF2-40B4-BE49-F238E27FC236}">
                      <a16:creationId xmlns:a16="http://schemas.microsoft.com/office/drawing/2014/main" id="{5D3D339D-8EA1-4601-A53D-741D8E1F759E}"/>
                    </a:ext>
                  </a:extLst>
                </p:cNvPr>
                <p:cNvPicPr/>
                <p:nvPr/>
              </p:nvPicPr>
              <p:blipFill>
                <a:blip r:embed="rId335"/>
                <a:stretch>
                  <a:fillRect/>
                </a:stretch>
              </p:blipFill>
              <p:spPr>
                <a:xfrm>
                  <a:off x="7995960" y="4374463"/>
                  <a:ext cx="1814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3" name="Ink 222">
                  <a:extLst>
                    <a:ext uri="{FF2B5EF4-FFF2-40B4-BE49-F238E27FC236}">
                      <a16:creationId xmlns:a16="http://schemas.microsoft.com/office/drawing/2014/main" id="{8E2B3969-3C04-4850-92F3-7843EE53C966}"/>
                    </a:ext>
                  </a:extLst>
                </p14:cNvPr>
                <p14:cNvContentPartPr/>
                <p14:nvPr/>
              </p14:nvContentPartPr>
              <p14:xfrm>
                <a:off x="8157240" y="4376263"/>
                <a:ext cx="147960" cy="92880"/>
              </p14:xfrm>
            </p:contentPart>
          </mc:Choice>
          <mc:Fallback xmlns="">
            <p:pic>
              <p:nvPicPr>
                <p:cNvPr id="223" name="Ink 222">
                  <a:extLst>
                    <a:ext uri="{FF2B5EF4-FFF2-40B4-BE49-F238E27FC236}">
                      <a16:creationId xmlns:a16="http://schemas.microsoft.com/office/drawing/2014/main" id="{8E2B3969-3C04-4850-92F3-7843EE53C966}"/>
                    </a:ext>
                  </a:extLst>
                </p:cNvPr>
                <p:cNvPicPr/>
                <p:nvPr/>
              </p:nvPicPr>
              <p:blipFill>
                <a:blip r:embed="rId337"/>
                <a:stretch>
                  <a:fillRect/>
                </a:stretch>
              </p:blipFill>
              <p:spPr>
                <a:xfrm>
                  <a:off x="8148240" y="4367623"/>
                  <a:ext cx="165600" cy="110520"/>
                </a:xfrm>
                <a:prstGeom prst="rect">
                  <a:avLst/>
                </a:prstGeom>
              </p:spPr>
            </p:pic>
          </mc:Fallback>
        </mc:AlternateContent>
      </p:grpSp>
      <p:grpSp>
        <p:nvGrpSpPr>
          <p:cNvPr id="237" name="Group 236">
            <a:extLst>
              <a:ext uri="{FF2B5EF4-FFF2-40B4-BE49-F238E27FC236}">
                <a16:creationId xmlns:a16="http://schemas.microsoft.com/office/drawing/2014/main" id="{49BA52AD-33F7-45C6-BB78-DA771273CCCF}"/>
              </a:ext>
            </a:extLst>
          </p:cNvPr>
          <p:cNvGrpSpPr/>
          <p:nvPr/>
        </p:nvGrpSpPr>
        <p:grpSpPr>
          <a:xfrm>
            <a:off x="8607240" y="4334143"/>
            <a:ext cx="692640" cy="360720"/>
            <a:chOff x="8607240" y="4334143"/>
            <a:chExt cx="692640" cy="360720"/>
          </a:xfrm>
        </p:grpSpPr>
        <mc:AlternateContent xmlns:mc="http://schemas.openxmlformats.org/markup-compatibility/2006" xmlns:p14="http://schemas.microsoft.com/office/powerpoint/2010/main">
          <mc:Choice Requires="p14">
            <p:contentPart p14:bwMode="auto" r:id="rId338">
              <p14:nvContentPartPr>
                <p14:cNvPr id="224" name="Ink 223">
                  <a:extLst>
                    <a:ext uri="{FF2B5EF4-FFF2-40B4-BE49-F238E27FC236}">
                      <a16:creationId xmlns:a16="http://schemas.microsoft.com/office/drawing/2014/main" id="{E684F9E4-DDCE-4804-B619-A5CAB0EB398F}"/>
                    </a:ext>
                  </a:extLst>
                </p14:cNvPr>
                <p14:cNvContentPartPr/>
                <p14:nvPr/>
              </p14:nvContentPartPr>
              <p14:xfrm>
                <a:off x="8607240" y="4352503"/>
                <a:ext cx="208440" cy="115560"/>
              </p14:xfrm>
            </p:contentPart>
          </mc:Choice>
          <mc:Fallback xmlns="">
            <p:pic>
              <p:nvPicPr>
                <p:cNvPr id="224" name="Ink 223">
                  <a:extLst>
                    <a:ext uri="{FF2B5EF4-FFF2-40B4-BE49-F238E27FC236}">
                      <a16:creationId xmlns:a16="http://schemas.microsoft.com/office/drawing/2014/main" id="{E684F9E4-DDCE-4804-B619-A5CAB0EB398F}"/>
                    </a:ext>
                  </a:extLst>
                </p:cNvPr>
                <p:cNvPicPr/>
                <p:nvPr/>
              </p:nvPicPr>
              <p:blipFill>
                <a:blip r:embed="rId339"/>
                <a:stretch>
                  <a:fillRect/>
                </a:stretch>
              </p:blipFill>
              <p:spPr>
                <a:xfrm>
                  <a:off x="8598600" y="4343503"/>
                  <a:ext cx="226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5" name="Ink 224">
                  <a:extLst>
                    <a:ext uri="{FF2B5EF4-FFF2-40B4-BE49-F238E27FC236}">
                      <a16:creationId xmlns:a16="http://schemas.microsoft.com/office/drawing/2014/main" id="{64E9F5DD-D844-4E31-9CBA-DFC2656D41FE}"/>
                    </a:ext>
                  </a:extLst>
                </p14:cNvPr>
                <p14:cNvContentPartPr/>
                <p14:nvPr/>
              </p14:nvContentPartPr>
              <p14:xfrm>
                <a:off x="8800920" y="4334143"/>
                <a:ext cx="137880" cy="136800"/>
              </p14:xfrm>
            </p:contentPart>
          </mc:Choice>
          <mc:Fallback xmlns="">
            <p:pic>
              <p:nvPicPr>
                <p:cNvPr id="225" name="Ink 224">
                  <a:extLst>
                    <a:ext uri="{FF2B5EF4-FFF2-40B4-BE49-F238E27FC236}">
                      <a16:creationId xmlns:a16="http://schemas.microsoft.com/office/drawing/2014/main" id="{64E9F5DD-D844-4E31-9CBA-DFC2656D41FE}"/>
                    </a:ext>
                  </a:extLst>
                </p:cNvPr>
                <p:cNvPicPr/>
                <p:nvPr/>
              </p:nvPicPr>
              <p:blipFill>
                <a:blip r:embed="rId341"/>
                <a:stretch>
                  <a:fillRect/>
                </a:stretch>
              </p:blipFill>
              <p:spPr>
                <a:xfrm>
                  <a:off x="8791920" y="4325503"/>
                  <a:ext cx="155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6" name="Ink 225">
                  <a:extLst>
                    <a:ext uri="{FF2B5EF4-FFF2-40B4-BE49-F238E27FC236}">
                      <a16:creationId xmlns:a16="http://schemas.microsoft.com/office/drawing/2014/main" id="{CAD81A62-B92A-47FA-8E2D-45C15A4CEC51}"/>
                    </a:ext>
                  </a:extLst>
                </p14:cNvPr>
                <p14:cNvContentPartPr/>
                <p14:nvPr/>
              </p14:nvContentPartPr>
              <p14:xfrm>
                <a:off x="8921160" y="4397503"/>
                <a:ext cx="150120" cy="103680"/>
              </p14:xfrm>
            </p:contentPart>
          </mc:Choice>
          <mc:Fallback xmlns="">
            <p:pic>
              <p:nvPicPr>
                <p:cNvPr id="226" name="Ink 225">
                  <a:extLst>
                    <a:ext uri="{FF2B5EF4-FFF2-40B4-BE49-F238E27FC236}">
                      <a16:creationId xmlns:a16="http://schemas.microsoft.com/office/drawing/2014/main" id="{CAD81A62-B92A-47FA-8E2D-45C15A4CEC51}"/>
                    </a:ext>
                  </a:extLst>
                </p:cNvPr>
                <p:cNvPicPr/>
                <p:nvPr/>
              </p:nvPicPr>
              <p:blipFill>
                <a:blip r:embed="rId343"/>
                <a:stretch>
                  <a:fillRect/>
                </a:stretch>
              </p:blipFill>
              <p:spPr>
                <a:xfrm>
                  <a:off x="8912160" y="4388863"/>
                  <a:ext cx="1677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7" name="Ink 226">
                  <a:extLst>
                    <a:ext uri="{FF2B5EF4-FFF2-40B4-BE49-F238E27FC236}">
                      <a16:creationId xmlns:a16="http://schemas.microsoft.com/office/drawing/2014/main" id="{4F4DAA8D-93DC-4611-99FD-A6A9516CBA8E}"/>
                    </a:ext>
                  </a:extLst>
                </p14:cNvPr>
                <p14:cNvContentPartPr/>
                <p14:nvPr/>
              </p14:nvContentPartPr>
              <p14:xfrm>
                <a:off x="9051840" y="4351063"/>
                <a:ext cx="118800" cy="148680"/>
              </p14:xfrm>
            </p:contentPart>
          </mc:Choice>
          <mc:Fallback xmlns="">
            <p:pic>
              <p:nvPicPr>
                <p:cNvPr id="227" name="Ink 226">
                  <a:extLst>
                    <a:ext uri="{FF2B5EF4-FFF2-40B4-BE49-F238E27FC236}">
                      <a16:creationId xmlns:a16="http://schemas.microsoft.com/office/drawing/2014/main" id="{4F4DAA8D-93DC-4611-99FD-A6A9516CBA8E}"/>
                    </a:ext>
                  </a:extLst>
                </p:cNvPr>
                <p:cNvPicPr/>
                <p:nvPr/>
              </p:nvPicPr>
              <p:blipFill>
                <a:blip r:embed="rId345"/>
                <a:stretch>
                  <a:fillRect/>
                </a:stretch>
              </p:blipFill>
              <p:spPr>
                <a:xfrm>
                  <a:off x="9043200" y="4342423"/>
                  <a:ext cx="136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8" name="Ink 227">
                  <a:extLst>
                    <a:ext uri="{FF2B5EF4-FFF2-40B4-BE49-F238E27FC236}">
                      <a16:creationId xmlns:a16="http://schemas.microsoft.com/office/drawing/2014/main" id="{D866D539-1DDC-4D0A-8DD8-B274CF377F88}"/>
                    </a:ext>
                  </a:extLst>
                </p14:cNvPr>
                <p14:cNvContentPartPr/>
                <p14:nvPr/>
              </p14:nvContentPartPr>
              <p14:xfrm>
                <a:off x="9180000" y="4412983"/>
                <a:ext cx="119880" cy="59040"/>
              </p14:xfrm>
            </p:contentPart>
          </mc:Choice>
          <mc:Fallback xmlns="">
            <p:pic>
              <p:nvPicPr>
                <p:cNvPr id="228" name="Ink 227">
                  <a:extLst>
                    <a:ext uri="{FF2B5EF4-FFF2-40B4-BE49-F238E27FC236}">
                      <a16:creationId xmlns:a16="http://schemas.microsoft.com/office/drawing/2014/main" id="{D866D539-1DDC-4D0A-8DD8-B274CF377F88}"/>
                    </a:ext>
                  </a:extLst>
                </p:cNvPr>
                <p:cNvPicPr/>
                <p:nvPr/>
              </p:nvPicPr>
              <p:blipFill>
                <a:blip r:embed="rId347"/>
                <a:stretch>
                  <a:fillRect/>
                </a:stretch>
              </p:blipFill>
              <p:spPr>
                <a:xfrm>
                  <a:off x="9171000" y="4404343"/>
                  <a:ext cx="1375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9" name="Ink 228">
                  <a:extLst>
                    <a:ext uri="{FF2B5EF4-FFF2-40B4-BE49-F238E27FC236}">
                      <a16:creationId xmlns:a16="http://schemas.microsoft.com/office/drawing/2014/main" id="{3A3842AB-B337-4085-B8F3-22AF69280283}"/>
                    </a:ext>
                  </a:extLst>
                </p14:cNvPr>
                <p14:cNvContentPartPr/>
                <p14:nvPr/>
              </p14:nvContentPartPr>
              <p14:xfrm>
                <a:off x="9086040" y="4382383"/>
                <a:ext cx="210240" cy="312480"/>
              </p14:xfrm>
            </p:contentPart>
          </mc:Choice>
          <mc:Fallback xmlns="">
            <p:pic>
              <p:nvPicPr>
                <p:cNvPr id="229" name="Ink 228">
                  <a:extLst>
                    <a:ext uri="{FF2B5EF4-FFF2-40B4-BE49-F238E27FC236}">
                      <a16:creationId xmlns:a16="http://schemas.microsoft.com/office/drawing/2014/main" id="{3A3842AB-B337-4085-B8F3-22AF69280283}"/>
                    </a:ext>
                  </a:extLst>
                </p:cNvPr>
                <p:cNvPicPr/>
                <p:nvPr/>
              </p:nvPicPr>
              <p:blipFill>
                <a:blip r:embed="rId349"/>
                <a:stretch>
                  <a:fillRect/>
                </a:stretch>
              </p:blipFill>
              <p:spPr>
                <a:xfrm>
                  <a:off x="9077400" y="4373383"/>
                  <a:ext cx="227880" cy="330120"/>
                </a:xfrm>
                <a:prstGeom prst="rect">
                  <a:avLst/>
                </a:prstGeom>
              </p:spPr>
            </p:pic>
          </mc:Fallback>
        </mc:AlternateContent>
      </p:grpSp>
      <p:grpSp>
        <p:nvGrpSpPr>
          <p:cNvPr id="236" name="Group 235">
            <a:extLst>
              <a:ext uri="{FF2B5EF4-FFF2-40B4-BE49-F238E27FC236}">
                <a16:creationId xmlns:a16="http://schemas.microsoft.com/office/drawing/2014/main" id="{6342493B-9180-4003-AC12-9C600242A210}"/>
              </a:ext>
            </a:extLst>
          </p:cNvPr>
          <p:cNvGrpSpPr/>
          <p:nvPr/>
        </p:nvGrpSpPr>
        <p:grpSpPr>
          <a:xfrm>
            <a:off x="9786240" y="4315063"/>
            <a:ext cx="810360" cy="178560"/>
            <a:chOff x="9786240" y="4315063"/>
            <a:chExt cx="810360" cy="178560"/>
          </a:xfrm>
        </p:grpSpPr>
        <mc:AlternateContent xmlns:mc="http://schemas.openxmlformats.org/markup-compatibility/2006" xmlns:p14="http://schemas.microsoft.com/office/powerpoint/2010/main">
          <mc:Choice Requires="p14">
            <p:contentPart p14:bwMode="auto" r:id="rId350">
              <p14:nvContentPartPr>
                <p14:cNvPr id="230" name="Ink 229">
                  <a:extLst>
                    <a:ext uri="{FF2B5EF4-FFF2-40B4-BE49-F238E27FC236}">
                      <a16:creationId xmlns:a16="http://schemas.microsoft.com/office/drawing/2014/main" id="{4D191C16-7C83-4AEA-A109-9A0E01C0F56D}"/>
                    </a:ext>
                  </a:extLst>
                </p14:cNvPr>
                <p14:cNvContentPartPr/>
                <p14:nvPr/>
              </p14:nvContentPartPr>
              <p14:xfrm>
                <a:off x="9786240" y="4347823"/>
                <a:ext cx="58320" cy="101520"/>
              </p14:xfrm>
            </p:contentPart>
          </mc:Choice>
          <mc:Fallback xmlns="">
            <p:pic>
              <p:nvPicPr>
                <p:cNvPr id="230" name="Ink 229">
                  <a:extLst>
                    <a:ext uri="{FF2B5EF4-FFF2-40B4-BE49-F238E27FC236}">
                      <a16:creationId xmlns:a16="http://schemas.microsoft.com/office/drawing/2014/main" id="{4D191C16-7C83-4AEA-A109-9A0E01C0F56D}"/>
                    </a:ext>
                  </a:extLst>
                </p:cNvPr>
                <p:cNvPicPr/>
                <p:nvPr/>
              </p:nvPicPr>
              <p:blipFill>
                <a:blip r:embed="rId351"/>
                <a:stretch>
                  <a:fillRect/>
                </a:stretch>
              </p:blipFill>
              <p:spPr>
                <a:xfrm>
                  <a:off x="9777240" y="4338823"/>
                  <a:ext cx="759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1" name="Ink 230">
                  <a:extLst>
                    <a:ext uri="{FF2B5EF4-FFF2-40B4-BE49-F238E27FC236}">
                      <a16:creationId xmlns:a16="http://schemas.microsoft.com/office/drawing/2014/main" id="{9C444293-DBFA-47F1-B2D3-6B4A5196C07B}"/>
                    </a:ext>
                  </a:extLst>
                </p14:cNvPr>
                <p14:cNvContentPartPr/>
                <p14:nvPr/>
              </p14:nvContentPartPr>
              <p14:xfrm>
                <a:off x="9852840" y="4345303"/>
                <a:ext cx="111960" cy="120240"/>
              </p14:xfrm>
            </p:contentPart>
          </mc:Choice>
          <mc:Fallback xmlns="">
            <p:pic>
              <p:nvPicPr>
                <p:cNvPr id="231" name="Ink 230">
                  <a:extLst>
                    <a:ext uri="{FF2B5EF4-FFF2-40B4-BE49-F238E27FC236}">
                      <a16:creationId xmlns:a16="http://schemas.microsoft.com/office/drawing/2014/main" id="{9C444293-DBFA-47F1-B2D3-6B4A5196C07B}"/>
                    </a:ext>
                  </a:extLst>
                </p:cNvPr>
                <p:cNvPicPr/>
                <p:nvPr/>
              </p:nvPicPr>
              <p:blipFill>
                <a:blip r:embed="rId353"/>
                <a:stretch>
                  <a:fillRect/>
                </a:stretch>
              </p:blipFill>
              <p:spPr>
                <a:xfrm>
                  <a:off x="9843840" y="4336303"/>
                  <a:ext cx="129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2" name="Ink 231">
                  <a:extLst>
                    <a:ext uri="{FF2B5EF4-FFF2-40B4-BE49-F238E27FC236}">
                      <a16:creationId xmlns:a16="http://schemas.microsoft.com/office/drawing/2014/main" id="{990B5D60-C69D-41EA-952F-0D0F6E08983E}"/>
                    </a:ext>
                  </a:extLst>
                </p14:cNvPr>
                <p14:cNvContentPartPr/>
                <p14:nvPr/>
              </p14:nvContentPartPr>
              <p14:xfrm>
                <a:off x="9869040" y="4315063"/>
                <a:ext cx="198000" cy="57960"/>
              </p14:xfrm>
            </p:contentPart>
          </mc:Choice>
          <mc:Fallback xmlns="">
            <p:pic>
              <p:nvPicPr>
                <p:cNvPr id="232" name="Ink 231">
                  <a:extLst>
                    <a:ext uri="{FF2B5EF4-FFF2-40B4-BE49-F238E27FC236}">
                      <a16:creationId xmlns:a16="http://schemas.microsoft.com/office/drawing/2014/main" id="{990B5D60-C69D-41EA-952F-0D0F6E08983E}"/>
                    </a:ext>
                  </a:extLst>
                </p:cNvPr>
                <p:cNvPicPr/>
                <p:nvPr/>
              </p:nvPicPr>
              <p:blipFill>
                <a:blip r:embed="rId355"/>
                <a:stretch>
                  <a:fillRect/>
                </a:stretch>
              </p:blipFill>
              <p:spPr>
                <a:xfrm>
                  <a:off x="9860040" y="4306423"/>
                  <a:ext cx="2156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3" name="Ink 232">
                  <a:extLst>
                    <a:ext uri="{FF2B5EF4-FFF2-40B4-BE49-F238E27FC236}">
                      <a16:creationId xmlns:a16="http://schemas.microsoft.com/office/drawing/2014/main" id="{D9D0B2CA-CC8A-4B41-BBCE-02059486DD7A}"/>
                    </a:ext>
                  </a:extLst>
                </p14:cNvPr>
                <p14:cNvContentPartPr/>
                <p14:nvPr/>
              </p14:nvContentPartPr>
              <p14:xfrm>
                <a:off x="10012320" y="4353223"/>
                <a:ext cx="149400" cy="101520"/>
              </p14:xfrm>
            </p:contentPart>
          </mc:Choice>
          <mc:Fallback xmlns="">
            <p:pic>
              <p:nvPicPr>
                <p:cNvPr id="233" name="Ink 232">
                  <a:extLst>
                    <a:ext uri="{FF2B5EF4-FFF2-40B4-BE49-F238E27FC236}">
                      <a16:creationId xmlns:a16="http://schemas.microsoft.com/office/drawing/2014/main" id="{D9D0B2CA-CC8A-4B41-BBCE-02059486DD7A}"/>
                    </a:ext>
                  </a:extLst>
                </p:cNvPr>
                <p:cNvPicPr/>
                <p:nvPr/>
              </p:nvPicPr>
              <p:blipFill>
                <a:blip r:embed="rId357"/>
                <a:stretch>
                  <a:fillRect/>
                </a:stretch>
              </p:blipFill>
              <p:spPr>
                <a:xfrm>
                  <a:off x="10003680" y="4344583"/>
                  <a:ext cx="1670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4" name="Ink 233">
                  <a:extLst>
                    <a:ext uri="{FF2B5EF4-FFF2-40B4-BE49-F238E27FC236}">
                      <a16:creationId xmlns:a16="http://schemas.microsoft.com/office/drawing/2014/main" id="{28F9B06B-9D16-4E3F-ACC7-28F190D5F20D}"/>
                    </a:ext>
                  </a:extLst>
                </p14:cNvPr>
                <p14:cNvContentPartPr/>
                <p14:nvPr/>
              </p14:nvContentPartPr>
              <p14:xfrm>
                <a:off x="10260720" y="4366903"/>
                <a:ext cx="150840" cy="98280"/>
              </p14:xfrm>
            </p:contentPart>
          </mc:Choice>
          <mc:Fallback xmlns="">
            <p:pic>
              <p:nvPicPr>
                <p:cNvPr id="234" name="Ink 233">
                  <a:extLst>
                    <a:ext uri="{FF2B5EF4-FFF2-40B4-BE49-F238E27FC236}">
                      <a16:creationId xmlns:a16="http://schemas.microsoft.com/office/drawing/2014/main" id="{28F9B06B-9D16-4E3F-ACC7-28F190D5F20D}"/>
                    </a:ext>
                  </a:extLst>
                </p:cNvPr>
                <p:cNvPicPr/>
                <p:nvPr/>
              </p:nvPicPr>
              <p:blipFill>
                <a:blip r:embed="rId359"/>
                <a:stretch>
                  <a:fillRect/>
                </a:stretch>
              </p:blipFill>
              <p:spPr>
                <a:xfrm>
                  <a:off x="10251720" y="4358263"/>
                  <a:ext cx="1684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5" name="Ink 234">
                  <a:extLst>
                    <a:ext uri="{FF2B5EF4-FFF2-40B4-BE49-F238E27FC236}">
                      <a16:creationId xmlns:a16="http://schemas.microsoft.com/office/drawing/2014/main" id="{D1BE24BF-92EC-4FDF-B137-F87CBB91159A}"/>
                    </a:ext>
                  </a:extLst>
                </p14:cNvPr>
                <p14:cNvContentPartPr/>
                <p14:nvPr/>
              </p14:nvContentPartPr>
              <p14:xfrm>
                <a:off x="10470240" y="4388143"/>
                <a:ext cx="126360" cy="105480"/>
              </p14:xfrm>
            </p:contentPart>
          </mc:Choice>
          <mc:Fallback xmlns="">
            <p:pic>
              <p:nvPicPr>
                <p:cNvPr id="235" name="Ink 234">
                  <a:extLst>
                    <a:ext uri="{FF2B5EF4-FFF2-40B4-BE49-F238E27FC236}">
                      <a16:creationId xmlns:a16="http://schemas.microsoft.com/office/drawing/2014/main" id="{D1BE24BF-92EC-4FDF-B137-F87CBB91159A}"/>
                    </a:ext>
                  </a:extLst>
                </p:cNvPr>
                <p:cNvPicPr/>
                <p:nvPr/>
              </p:nvPicPr>
              <p:blipFill>
                <a:blip r:embed="rId361"/>
                <a:stretch>
                  <a:fillRect/>
                </a:stretch>
              </p:blipFill>
              <p:spPr>
                <a:xfrm>
                  <a:off x="10461240" y="4379503"/>
                  <a:ext cx="144000" cy="123120"/>
                </a:xfrm>
                <a:prstGeom prst="rect">
                  <a:avLst/>
                </a:prstGeom>
              </p:spPr>
            </p:pic>
          </mc:Fallback>
        </mc:AlternateContent>
      </p:grpSp>
      <p:pic>
        <p:nvPicPr>
          <p:cNvPr id="240" name="Picture 239">
            <a:extLst>
              <a:ext uri="{FF2B5EF4-FFF2-40B4-BE49-F238E27FC236}">
                <a16:creationId xmlns:a16="http://schemas.microsoft.com/office/drawing/2014/main" id="{E0349D71-E202-4689-87D8-C91040414614}"/>
              </a:ext>
            </a:extLst>
          </p:cNvPr>
          <p:cNvPicPr>
            <a:picLocks noChangeAspect="1"/>
          </p:cNvPicPr>
          <p:nvPr/>
        </p:nvPicPr>
        <p:blipFill>
          <a:blip r:embed="rId362"/>
          <a:stretch>
            <a:fillRect/>
          </a:stretch>
        </p:blipFill>
        <p:spPr>
          <a:xfrm>
            <a:off x="1202677" y="5053277"/>
            <a:ext cx="9610725" cy="495300"/>
          </a:xfrm>
          <a:prstGeom prst="rect">
            <a:avLst/>
          </a:prstGeom>
        </p:spPr>
      </p:pic>
      <p:grpSp>
        <p:nvGrpSpPr>
          <p:cNvPr id="263" name="Group 262">
            <a:extLst>
              <a:ext uri="{FF2B5EF4-FFF2-40B4-BE49-F238E27FC236}">
                <a16:creationId xmlns:a16="http://schemas.microsoft.com/office/drawing/2014/main" id="{CEE9CB42-5047-48CA-B80D-97A6054FBDEF}"/>
              </a:ext>
            </a:extLst>
          </p:cNvPr>
          <p:cNvGrpSpPr/>
          <p:nvPr/>
        </p:nvGrpSpPr>
        <p:grpSpPr>
          <a:xfrm>
            <a:off x="10643057" y="4232983"/>
            <a:ext cx="580320" cy="421920"/>
            <a:chOff x="10643057" y="4232983"/>
            <a:chExt cx="580320" cy="421920"/>
          </a:xfrm>
        </p:grpSpPr>
        <mc:AlternateContent xmlns:mc="http://schemas.openxmlformats.org/markup-compatibility/2006" xmlns:p14="http://schemas.microsoft.com/office/powerpoint/2010/main">
          <mc:Choice Requires="p14">
            <p:contentPart p14:bwMode="auto" r:id="rId363">
              <p14:nvContentPartPr>
                <p14:cNvPr id="241" name="Ink 240">
                  <a:extLst>
                    <a:ext uri="{FF2B5EF4-FFF2-40B4-BE49-F238E27FC236}">
                      <a16:creationId xmlns:a16="http://schemas.microsoft.com/office/drawing/2014/main" id="{1FAB712A-B1C2-4378-A92B-103E8C0B1CC4}"/>
                    </a:ext>
                  </a:extLst>
                </p14:cNvPr>
                <p14:cNvContentPartPr/>
                <p14:nvPr/>
              </p14:nvContentPartPr>
              <p14:xfrm>
                <a:off x="10643057" y="4499743"/>
                <a:ext cx="92880" cy="96120"/>
              </p14:xfrm>
            </p:contentPart>
          </mc:Choice>
          <mc:Fallback xmlns="">
            <p:pic>
              <p:nvPicPr>
                <p:cNvPr id="241" name="Ink 240">
                  <a:extLst>
                    <a:ext uri="{FF2B5EF4-FFF2-40B4-BE49-F238E27FC236}">
                      <a16:creationId xmlns:a16="http://schemas.microsoft.com/office/drawing/2014/main" id="{1FAB712A-B1C2-4378-A92B-103E8C0B1CC4}"/>
                    </a:ext>
                  </a:extLst>
                </p:cNvPr>
                <p:cNvPicPr/>
                <p:nvPr/>
              </p:nvPicPr>
              <p:blipFill>
                <a:blip r:embed="rId364"/>
                <a:stretch>
                  <a:fillRect/>
                </a:stretch>
              </p:blipFill>
              <p:spPr>
                <a:xfrm>
                  <a:off x="10634417" y="4491103"/>
                  <a:ext cx="110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42" name="Ink 241">
                  <a:extLst>
                    <a:ext uri="{FF2B5EF4-FFF2-40B4-BE49-F238E27FC236}">
                      <a16:creationId xmlns:a16="http://schemas.microsoft.com/office/drawing/2014/main" id="{41B460A7-9E63-41D5-8213-B091EEC6E7BC}"/>
                    </a:ext>
                  </a:extLst>
                </p14:cNvPr>
                <p14:cNvContentPartPr/>
                <p14:nvPr/>
              </p14:nvContentPartPr>
              <p14:xfrm>
                <a:off x="10941137" y="4324783"/>
                <a:ext cx="43200" cy="6840"/>
              </p14:xfrm>
            </p:contentPart>
          </mc:Choice>
          <mc:Fallback xmlns="">
            <p:pic>
              <p:nvPicPr>
                <p:cNvPr id="242" name="Ink 241">
                  <a:extLst>
                    <a:ext uri="{FF2B5EF4-FFF2-40B4-BE49-F238E27FC236}">
                      <a16:creationId xmlns:a16="http://schemas.microsoft.com/office/drawing/2014/main" id="{41B460A7-9E63-41D5-8213-B091EEC6E7BC}"/>
                    </a:ext>
                  </a:extLst>
                </p:cNvPr>
                <p:cNvPicPr/>
                <p:nvPr/>
              </p:nvPicPr>
              <p:blipFill>
                <a:blip r:embed="rId366"/>
                <a:stretch>
                  <a:fillRect/>
                </a:stretch>
              </p:blipFill>
              <p:spPr>
                <a:xfrm>
                  <a:off x="10932497" y="4316143"/>
                  <a:ext cx="60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43" name="Ink 242">
                  <a:extLst>
                    <a:ext uri="{FF2B5EF4-FFF2-40B4-BE49-F238E27FC236}">
                      <a16:creationId xmlns:a16="http://schemas.microsoft.com/office/drawing/2014/main" id="{DD791090-C411-4F29-BC58-55702B066B82}"/>
                    </a:ext>
                  </a:extLst>
                </p14:cNvPr>
                <p14:cNvContentPartPr/>
                <p14:nvPr/>
              </p14:nvContentPartPr>
              <p14:xfrm>
                <a:off x="10845017" y="4232983"/>
                <a:ext cx="158400" cy="421920"/>
              </p14:xfrm>
            </p:contentPart>
          </mc:Choice>
          <mc:Fallback xmlns="">
            <p:pic>
              <p:nvPicPr>
                <p:cNvPr id="243" name="Ink 242">
                  <a:extLst>
                    <a:ext uri="{FF2B5EF4-FFF2-40B4-BE49-F238E27FC236}">
                      <a16:creationId xmlns:a16="http://schemas.microsoft.com/office/drawing/2014/main" id="{DD791090-C411-4F29-BC58-55702B066B82}"/>
                    </a:ext>
                  </a:extLst>
                </p:cNvPr>
                <p:cNvPicPr/>
                <p:nvPr/>
              </p:nvPicPr>
              <p:blipFill>
                <a:blip r:embed="rId368"/>
                <a:stretch>
                  <a:fillRect/>
                </a:stretch>
              </p:blipFill>
              <p:spPr>
                <a:xfrm>
                  <a:off x="10836017" y="4223983"/>
                  <a:ext cx="17604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44" name="Ink 243">
                  <a:extLst>
                    <a:ext uri="{FF2B5EF4-FFF2-40B4-BE49-F238E27FC236}">
                      <a16:creationId xmlns:a16="http://schemas.microsoft.com/office/drawing/2014/main" id="{4940F2D7-358F-4C5A-8D0B-0E5FC50E021B}"/>
                    </a:ext>
                  </a:extLst>
                </p14:cNvPr>
                <p14:cNvContentPartPr/>
                <p14:nvPr/>
              </p14:nvContentPartPr>
              <p14:xfrm>
                <a:off x="10787417" y="4328023"/>
                <a:ext cx="298440" cy="20880"/>
              </p14:xfrm>
            </p:contentPart>
          </mc:Choice>
          <mc:Fallback xmlns="">
            <p:pic>
              <p:nvPicPr>
                <p:cNvPr id="244" name="Ink 243">
                  <a:extLst>
                    <a:ext uri="{FF2B5EF4-FFF2-40B4-BE49-F238E27FC236}">
                      <a16:creationId xmlns:a16="http://schemas.microsoft.com/office/drawing/2014/main" id="{4940F2D7-358F-4C5A-8D0B-0E5FC50E021B}"/>
                    </a:ext>
                  </a:extLst>
                </p:cNvPr>
                <p:cNvPicPr/>
                <p:nvPr/>
              </p:nvPicPr>
              <p:blipFill>
                <a:blip r:embed="rId370"/>
                <a:stretch>
                  <a:fillRect/>
                </a:stretch>
              </p:blipFill>
              <p:spPr>
                <a:xfrm>
                  <a:off x="10778777" y="4319383"/>
                  <a:ext cx="3160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45" name="Ink 244">
                  <a:extLst>
                    <a:ext uri="{FF2B5EF4-FFF2-40B4-BE49-F238E27FC236}">
                      <a16:creationId xmlns:a16="http://schemas.microsoft.com/office/drawing/2014/main" id="{432747A7-9BC4-4996-9AA8-C684315CD426}"/>
                    </a:ext>
                  </a:extLst>
                </p14:cNvPr>
                <p14:cNvContentPartPr/>
                <p14:nvPr/>
              </p14:nvContentPartPr>
              <p14:xfrm>
                <a:off x="11016017" y="4353223"/>
                <a:ext cx="137520" cy="132120"/>
              </p14:xfrm>
            </p:contentPart>
          </mc:Choice>
          <mc:Fallback xmlns="">
            <p:pic>
              <p:nvPicPr>
                <p:cNvPr id="245" name="Ink 244">
                  <a:extLst>
                    <a:ext uri="{FF2B5EF4-FFF2-40B4-BE49-F238E27FC236}">
                      <a16:creationId xmlns:a16="http://schemas.microsoft.com/office/drawing/2014/main" id="{432747A7-9BC4-4996-9AA8-C684315CD426}"/>
                    </a:ext>
                  </a:extLst>
                </p:cNvPr>
                <p:cNvPicPr/>
                <p:nvPr/>
              </p:nvPicPr>
              <p:blipFill>
                <a:blip r:embed="rId372"/>
                <a:stretch>
                  <a:fillRect/>
                </a:stretch>
              </p:blipFill>
              <p:spPr>
                <a:xfrm>
                  <a:off x="11007377" y="4344223"/>
                  <a:ext cx="155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46" name="Ink 245">
                  <a:extLst>
                    <a:ext uri="{FF2B5EF4-FFF2-40B4-BE49-F238E27FC236}">
                      <a16:creationId xmlns:a16="http://schemas.microsoft.com/office/drawing/2014/main" id="{82D6D233-DEBA-4918-8277-A0B0A38DB8CF}"/>
                    </a:ext>
                  </a:extLst>
                </p14:cNvPr>
                <p14:cNvContentPartPr/>
                <p14:nvPr/>
              </p14:nvContentPartPr>
              <p14:xfrm>
                <a:off x="11126177" y="4349983"/>
                <a:ext cx="97200" cy="142200"/>
              </p14:xfrm>
            </p:contentPart>
          </mc:Choice>
          <mc:Fallback xmlns="">
            <p:pic>
              <p:nvPicPr>
                <p:cNvPr id="246" name="Ink 245">
                  <a:extLst>
                    <a:ext uri="{FF2B5EF4-FFF2-40B4-BE49-F238E27FC236}">
                      <a16:creationId xmlns:a16="http://schemas.microsoft.com/office/drawing/2014/main" id="{82D6D233-DEBA-4918-8277-A0B0A38DB8CF}"/>
                    </a:ext>
                  </a:extLst>
                </p:cNvPr>
                <p:cNvPicPr/>
                <p:nvPr/>
              </p:nvPicPr>
              <p:blipFill>
                <a:blip r:embed="rId374"/>
                <a:stretch>
                  <a:fillRect/>
                </a:stretch>
              </p:blipFill>
              <p:spPr>
                <a:xfrm>
                  <a:off x="11117177" y="4340983"/>
                  <a:ext cx="114840" cy="159840"/>
                </a:xfrm>
                <a:prstGeom prst="rect">
                  <a:avLst/>
                </a:prstGeom>
              </p:spPr>
            </p:pic>
          </mc:Fallback>
        </mc:AlternateContent>
      </p:grpSp>
      <p:grpSp>
        <p:nvGrpSpPr>
          <p:cNvPr id="262" name="Group 261">
            <a:extLst>
              <a:ext uri="{FF2B5EF4-FFF2-40B4-BE49-F238E27FC236}">
                <a16:creationId xmlns:a16="http://schemas.microsoft.com/office/drawing/2014/main" id="{3501F83C-7D9D-4FF4-8FF9-8F6ECD9BE650}"/>
              </a:ext>
            </a:extLst>
          </p:cNvPr>
          <p:cNvGrpSpPr/>
          <p:nvPr/>
        </p:nvGrpSpPr>
        <p:grpSpPr>
          <a:xfrm>
            <a:off x="11443337" y="4258903"/>
            <a:ext cx="610200" cy="221760"/>
            <a:chOff x="11443337" y="4258903"/>
            <a:chExt cx="610200" cy="221760"/>
          </a:xfrm>
        </p:grpSpPr>
        <mc:AlternateContent xmlns:mc="http://schemas.openxmlformats.org/markup-compatibility/2006" xmlns:p14="http://schemas.microsoft.com/office/powerpoint/2010/main">
          <mc:Choice Requires="p14">
            <p:contentPart p14:bwMode="auto" r:id="rId375">
              <p14:nvContentPartPr>
                <p14:cNvPr id="247" name="Ink 246">
                  <a:extLst>
                    <a:ext uri="{FF2B5EF4-FFF2-40B4-BE49-F238E27FC236}">
                      <a16:creationId xmlns:a16="http://schemas.microsoft.com/office/drawing/2014/main" id="{01D6863B-0C4B-41D2-847A-DA0348F819BC}"/>
                    </a:ext>
                  </a:extLst>
                </p14:cNvPr>
                <p14:cNvContentPartPr/>
                <p14:nvPr/>
              </p14:nvContentPartPr>
              <p14:xfrm>
                <a:off x="11473577" y="4362223"/>
                <a:ext cx="360" cy="360"/>
              </p14:xfrm>
            </p:contentPart>
          </mc:Choice>
          <mc:Fallback xmlns="">
            <p:pic>
              <p:nvPicPr>
                <p:cNvPr id="247" name="Ink 246">
                  <a:extLst>
                    <a:ext uri="{FF2B5EF4-FFF2-40B4-BE49-F238E27FC236}">
                      <a16:creationId xmlns:a16="http://schemas.microsoft.com/office/drawing/2014/main" id="{01D6863B-0C4B-41D2-847A-DA0348F819BC}"/>
                    </a:ext>
                  </a:extLst>
                </p:cNvPr>
                <p:cNvPicPr/>
                <p:nvPr/>
              </p:nvPicPr>
              <p:blipFill>
                <a:blip r:embed="rId38"/>
                <a:stretch>
                  <a:fillRect/>
                </a:stretch>
              </p:blipFill>
              <p:spPr>
                <a:xfrm>
                  <a:off x="11464937" y="435322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8" name="Ink 247">
                  <a:extLst>
                    <a:ext uri="{FF2B5EF4-FFF2-40B4-BE49-F238E27FC236}">
                      <a16:creationId xmlns:a16="http://schemas.microsoft.com/office/drawing/2014/main" id="{7C4D80A6-959D-4289-9278-52372C780E01}"/>
                    </a:ext>
                  </a:extLst>
                </p14:cNvPr>
                <p14:cNvContentPartPr/>
                <p14:nvPr/>
              </p14:nvContentPartPr>
              <p14:xfrm>
                <a:off x="11522537" y="4267903"/>
                <a:ext cx="117360" cy="175680"/>
              </p14:xfrm>
            </p:contentPart>
          </mc:Choice>
          <mc:Fallback xmlns="">
            <p:pic>
              <p:nvPicPr>
                <p:cNvPr id="248" name="Ink 247">
                  <a:extLst>
                    <a:ext uri="{FF2B5EF4-FFF2-40B4-BE49-F238E27FC236}">
                      <a16:creationId xmlns:a16="http://schemas.microsoft.com/office/drawing/2014/main" id="{7C4D80A6-959D-4289-9278-52372C780E01}"/>
                    </a:ext>
                  </a:extLst>
                </p:cNvPr>
                <p:cNvPicPr/>
                <p:nvPr/>
              </p:nvPicPr>
              <p:blipFill>
                <a:blip r:embed="rId377"/>
                <a:stretch>
                  <a:fillRect/>
                </a:stretch>
              </p:blipFill>
              <p:spPr>
                <a:xfrm>
                  <a:off x="11513537" y="4259263"/>
                  <a:ext cx="135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9" name="Ink 248">
                  <a:extLst>
                    <a:ext uri="{FF2B5EF4-FFF2-40B4-BE49-F238E27FC236}">
                      <a16:creationId xmlns:a16="http://schemas.microsoft.com/office/drawing/2014/main" id="{E15B47D3-72B6-4433-AB57-86264675C003}"/>
                    </a:ext>
                  </a:extLst>
                </p14:cNvPr>
                <p14:cNvContentPartPr/>
                <p14:nvPr/>
              </p14:nvContentPartPr>
              <p14:xfrm>
                <a:off x="11443337" y="4317223"/>
                <a:ext cx="211320" cy="14760"/>
              </p14:xfrm>
            </p:contentPart>
          </mc:Choice>
          <mc:Fallback xmlns="">
            <p:pic>
              <p:nvPicPr>
                <p:cNvPr id="249" name="Ink 248">
                  <a:extLst>
                    <a:ext uri="{FF2B5EF4-FFF2-40B4-BE49-F238E27FC236}">
                      <a16:creationId xmlns:a16="http://schemas.microsoft.com/office/drawing/2014/main" id="{E15B47D3-72B6-4433-AB57-86264675C003}"/>
                    </a:ext>
                  </a:extLst>
                </p:cNvPr>
                <p:cNvPicPr/>
                <p:nvPr/>
              </p:nvPicPr>
              <p:blipFill>
                <a:blip r:embed="rId379"/>
                <a:stretch>
                  <a:fillRect/>
                </a:stretch>
              </p:blipFill>
              <p:spPr>
                <a:xfrm>
                  <a:off x="11434697" y="4308223"/>
                  <a:ext cx="2289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0" name="Ink 249">
                  <a:extLst>
                    <a:ext uri="{FF2B5EF4-FFF2-40B4-BE49-F238E27FC236}">
                      <a16:creationId xmlns:a16="http://schemas.microsoft.com/office/drawing/2014/main" id="{A9285CDE-36CC-4D10-AF18-70E91FDE9AC4}"/>
                    </a:ext>
                  </a:extLst>
                </p14:cNvPr>
                <p14:cNvContentPartPr/>
                <p14:nvPr/>
              </p14:nvContentPartPr>
              <p14:xfrm>
                <a:off x="11620817" y="4260343"/>
                <a:ext cx="129600" cy="147960"/>
              </p14:xfrm>
            </p:contentPart>
          </mc:Choice>
          <mc:Fallback xmlns="">
            <p:pic>
              <p:nvPicPr>
                <p:cNvPr id="250" name="Ink 249">
                  <a:extLst>
                    <a:ext uri="{FF2B5EF4-FFF2-40B4-BE49-F238E27FC236}">
                      <a16:creationId xmlns:a16="http://schemas.microsoft.com/office/drawing/2014/main" id="{A9285CDE-36CC-4D10-AF18-70E91FDE9AC4}"/>
                    </a:ext>
                  </a:extLst>
                </p:cNvPr>
                <p:cNvPicPr/>
                <p:nvPr/>
              </p:nvPicPr>
              <p:blipFill>
                <a:blip r:embed="rId381"/>
                <a:stretch>
                  <a:fillRect/>
                </a:stretch>
              </p:blipFill>
              <p:spPr>
                <a:xfrm>
                  <a:off x="11612177" y="4251703"/>
                  <a:ext cx="1472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51" name="Ink 250">
                  <a:extLst>
                    <a:ext uri="{FF2B5EF4-FFF2-40B4-BE49-F238E27FC236}">
                      <a16:creationId xmlns:a16="http://schemas.microsoft.com/office/drawing/2014/main" id="{70776E1C-14DE-49D7-BB6D-DB429AFB37ED}"/>
                    </a:ext>
                  </a:extLst>
                </p14:cNvPr>
                <p14:cNvContentPartPr/>
                <p14:nvPr/>
              </p14:nvContentPartPr>
              <p14:xfrm>
                <a:off x="11753657" y="4258903"/>
                <a:ext cx="262800" cy="221760"/>
              </p14:xfrm>
            </p:contentPart>
          </mc:Choice>
          <mc:Fallback xmlns="">
            <p:pic>
              <p:nvPicPr>
                <p:cNvPr id="251" name="Ink 250">
                  <a:extLst>
                    <a:ext uri="{FF2B5EF4-FFF2-40B4-BE49-F238E27FC236}">
                      <a16:creationId xmlns:a16="http://schemas.microsoft.com/office/drawing/2014/main" id="{70776E1C-14DE-49D7-BB6D-DB429AFB37ED}"/>
                    </a:ext>
                  </a:extLst>
                </p:cNvPr>
                <p:cNvPicPr/>
                <p:nvPr/>
              </p:nvPicPr>
              <p:blipFill>
                <a:blip r:embed="rId383"/>
                <a:stretch>
                  <a:fillRect/>
                </a:stretch>
              </p:blipFill>
              <p:spPr>
                <a:xfrm>
                  <a:off x="11744657" y="4250263"/>
                  <a:ext cx="2804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52" name="Ink 251">
                  <a:extLst>
                    <a:ext uri="{FF2B5EF4-FFF2-40B4-BE49-F238E27FC236}">
                      <a16:creationId xmlns:a16="http://schemas.microsoft.com/office/drawing/2014/main" id="{6724C640-FF8E-46D4-82D1-9B105D799362}"/>
                    </a:ext>
                  </a:extLst>
                </p14:cNvPr>
                <p14:cNvContentPartPr/>
                <p14:nvPr/>
              </p14:nvContentPartPr>
              <p14:xfrm>
                <a:off x="11889737" y="4301023"/>
                <a:ext cx="163800" cy="11520"/>
              </p14:xfrm>
            </p:contentPart>
          </mc:Choice>
          <mc:Fallback xmlns="">
            <p:pic>
              <p:nvPicPr>
                <p:cNvPr id="252" name="Ink 251">
                  <a:extLst>
                    <a:ext uri="{FF2B5EF4-FFF2-40B4-BE49-F238E27FC236}">
                      <a16:creationId xmlns:a16="http://schemas.microsoft.com/office/drawing/2014/main" id="{6724C640-FF8E-46D4-82D1-9B105D799362}"/>
                    </a:ext>
                  </a:extLst>
                </p:cNvPr>
                <p:cNvPicPr/>
                <p:nvPr/>
              </p:nvPicPr>
              <p:blipFill>
                <a:blip r:embed="rId385"/>
                <a:stretch>
                  <a:fillRect/>
                </a:stretch>
              </p:blipFill>
              <p:spPr>
                <a:xfrm>
                  <a:off x="11881097" y="4292023"/>
                  <a:ext cx="181440" cy="29160"/>
                </a:xfrm>
                <a:prstGeom prst="rect">
                  <a:avLst/>
                </a:prstGeom>
              </p:spPr>
            </p:pic>
          </mc:Fallback>
        </mc:AlternateContent>
      </p:grpSp>
      <p:grpSp>
        <p:nvGrpSpPr>
          <p:cNvPr id="261" name="Group 260">
            <a:extLst>
              <a:ext uri="{FF2B5EF4-FFF2-40B4-BE49-F238E27FC236}">
                <a16:creationId xmlns:a16="http://schemas.microsoft.com/office/drawing/2014/main" id="{CCB4F38E-1B0C-410F-993D-D72452D16699}"/>
              </a:ext>
            </a:extLst>
          </p:cNvPr>
          <p:cNvGrpSpPr/>
          <p:nvPr/>
        </p:nvGrpSpPr>
        <p:grpSpPr>
          <a:xfrm>
            <a:off x="11224097" y="4617103"/>
            <a:ext cx="576000" cy="1026360"/>
            <a:chOff x="11224097" y="4617103"/>
            <a:chExt cx="576000" cy="1026360"/>
          </a:xfrm>
        </p:grpSpPr>
        <mc:AlternateContent xmlns:mc="http://schemas.openxmlformats.org/markup-compatibility/2006" xmlns:p14="http://schemas.microsoft.com/office/powerpoint/2010/main">
          <mc:Choice Requires="p14">
            <p:contentPart p14:bwMode="auto" r:id="rId386">
              <p14:nvContentPartPr>
                <p14:cNvPr id="253" name="Ink 252">
                  <a:extLst>
                    <a:ext uri="{FF2B5EF4-FFF2-40B4-BE49-F238E27FC236}">
                      <a16:creationId xmlns:a16="http://schemas.microsoft.com/office/drawing/2014/main" id="{A3CB1689-FE24-4E13-8E15-E05F6B52B9E5}"/>
                    </a:ext>
                  </a:extLst>
                </p14:cNvPr>
                <p14:cNvContentPartPr/>
                <p14:nvPr/>
              </p14:nvContentPartPr>
              <p14:xfrm>
                <a:off x="11291417" y="4617103"/>
                <a:ext cx="347040" cy="624960"/>
              </p14:xfrm>
            </p:contentPart>
          </mc:Choice>
          <mc:Fallback xmlns="">
            <p:pic>
              <p:nvPicPr>
                <p:cNvPr id="253" name="Ink 252">
                  <a:extLst>
                    <a:ext uri="{FF2B5EF4-FFF2-40B4-BE49-F238E27FC236}">
                      <a16:creationId xmlns:a16="http://schemas.microsoft.com/office/drawing/2014/main" id="{A3CB1689-FE24-4E13-8E15-E05F6B52B9E5}"/>
                    </a:ext>
                  </a:extLst>
                </p:cNvPr>
                <p:cNvPicPr/>
                <p:nvPr/>
              </p:nvPicPr>
              <p:blipFill>
                <a:blip r:embed="rId387"/>
                <a:stretch>
                  <a:fillRect/>
                </a:stretch>
              </p:blipFill>
              <p:spPr>
                <a:xfrm>
                  <a:off x="11282777" y="4608463"/>
                  <a:ext cx="364680" cy="6426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4" name="Ink 253">
                  <a:extLst>
                    <a:ext uri="{FF2B5EF4-FFF2-40B4-BE49-F238E27FC236}">
                      <a16:creationId xmlns:a16="http://schemas.microsoft.com/office/drawing/2014/main" id="{A9485CD2-533E-4F79-A22C-183D9150E6E8}"/>
                    </a:ext>
                  </a:extLst>
                </p14:cNvPr>
                <p14:cNvContentPartPr/>
                <p14:nvPr/>
              </p14:nvContentPartPr>
              <p14:xfrm>
                <a:off x="11225897" y="5108143"/>
                <a:ext cx="131400" cy="157680"/>
              </p14:xfrm>
            </p:contentPart>
          </mc:Choice>
          <mc:Fallback xmlns="">
            <p:pic>
              <p:nvPicPr>
                <p:cNvPr id="254" name="Ink 253">
                  <a:extLst>
                    <a:ext uri="{FF2B5EF4-FFF2-40B4-BE49-F238E27FC236}">
                      <a16:creationId xmlns:a16="http://schemas.microsoft.com/office/drawing/2014/main" id="{A9485CD2-533E-4F79-A22C-183D9150E6E8}"/>
                    </a:ext>
                  </a:extLst>
                </p:cNvPr>
                <p:cNvPicPr/>
                <p:nvPr/>
              </p:nvPicPr>
              <p:blipFill>
                <a:blip r:embed="rId389"/>
                <a:stretch>
                  <a:fillRect/>
                </a:stretch>
              </p:blipFill>
              <p:spPr>
                <a:xfrm>
                  <a:off x="11216897" y="5099143"/>
                  <a:ext cx="1490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55" name="Ink 254">
                  <a:extLst>
                    <a:ext uri="{FF2B5EF4-FFF2-40B4-BE49-F238E27FC236}">
                      <a16:creationId xmlns:a16="http://schemas.microsoft.com/office/drawing/2014/main" id="{192B42BB-B3E4-411F-A597-0BDE8AA5205B}"/>
                    </a:ext>
                  </a:extLst>
                </p14:cNvPr>
                <p14:cNvContentPartPr/>
                <p14:nvPr/>
              </p14:nvContentPartPr>
              <p14:xfrm>
                <a:off x="11224097" y="5424223"/>
                <a:ext cx="116640" cy="219240"/>
              </p14:xfrm>
            </p:contentPart>
          </mc:Choice>
          <mc:Fallback xmlns="">
            <p:pic>
              <p:nvPicPr>
                <p:cNvPr id="255" name="Ink 254">
                  <a:extLst>
                    <a:ext uri="{FF2B5EF4-FFF2-40B4-BE49-F238E27FC236}">
                      <a16:creationId xmlns:a16="http://schemas.microsoft.com/office/drawing/2014/main" id="{192B42BB-B3E4-411F-A597-0BDE8AA5205B}"/>
                    </a:ext>
                  </a:extLst>
                </p:cNvPr>
                <p:cNvPicPr/>
                <p:nvPr/>
              </p:nvPicPr>
              <p:blipFill>
                <a:blip r:embed="rId391"/>
                <a:stretch>
                  <a:fillRect/>
                </a:stretch>
              </p:blipFill>
              <p:spPr>
                <a:xfrm>
                  <a:off x="11215457" y="5415223"/>
                  <a:ext cx="134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56" name="Ink 255">
                  <a:extLst>
                    <a:ext uri="{FF2B5EF4-FFF2-40B4-BE49-F238E27FC236}">
                      <a16:creationId xmlns:a16="http://schemas.microsoft.com/office/drawing/2014/main" id="{18F36427-E9B4-45B3-A6B1-03CDAFECEBB3}"/>
                    </a:ext>
                  </a:extLst>
                </p14:cNvPr>
                <p14:cNvContentPartPr/>
                <p14:nvPr/>
              </p14:nvContentPartPr>
              <p14:xfrm>
                <a:off x="11244977" y="5351143"/>
                <a:ext cx="60480" cy="128880"/>
              </p14:xfrm>
            </p:contentPart>
          </mc:Choice>
          <mc:Fallback xmlns="">
            <p:pic>
              <p:nvPicPr>
                <p:cNvPr id="256" name="Ink 255">
                  <a:extLst>
                    <a:ext uri="{FF2B5EF4-FFF2-40B4-BE49-F238E27FC236}">
                      <a16:creationId xmlns:a16="http://schemas.microsoft.com/office/drawing/2014/main" id="{18F36427-E9B4-45B3-A6B1-03CDAFECEBB3}"/>
                    </a:ext>
                  </a:extLst>
                </p:cNvPr>
                <p:cNvPicPr/>
                <p:nvPr/>
              </p:nvPicPr>
              <p:blipFill>
                <a:blip r:embed="rId393"/>
                <a:stretch>
                  <a:fillRect/>
                </a:stretch>
              </p:blipFill>
              <p:spPr>
                <a:xfrm>
                  <a:off x="11235977" y="5342503"/>
                  <a:ext cx="78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57" name="Ink 256">
                  <a:extLst>
                    <a:ext uri="{FF2B5EF4-FFF2-40B4-BE49-F238E27FC236}">
                      <a16:creationId xmlns:a16="http://schemas.microsoft.com/office/drawing/2014/main" id="{2E3CD8AD-C30D-4B8B-95D2-1DAFBE86588C}"/>
                    </a:ext>
                  </a:extLst>
                </p14:cNvPr>
                <p14:cNvContentPartPr/>
                <p14:nvPr/>
              </p14:nvContentPartPr>
              <p14:xfrm>
                <a:off x="11370257" y="5410903"/>
                <a:ext cx="128520" cy="84960"/>
              </p14:xfrm>
            </p:contentPart>
          </mc:Choice>
          <mc:Fallback xmlns="">
            <p:pic>
              <p:nvPicPr>
                <p:cNvPr id="257" name="Ink 256">
                  <a:extLst>
                    <a:ext uri="{FF2B5EF4-FFF2-40B4-BE49-F238E27FC236}">
                      <a16:creationId xmlns:a16="http://schemas.microsoft.com/office/drawing/2014/main" id="{2E3CD8AD-C30D-4B8B-95D2-1DAFBE86588C}"/>
                    </a:ext>
                  </a:extLst>
                </p:cNvPr>
                <p:cNvPicPr/>
                <p:nvPr/>
              </p:nvPicPr>
              <p:blipFill>
                <a:blip r:embed="rId395"/>
                <a:stretch>
                  <a:fillRect/>
                </a:stretch>
              </p:blipFill>
              <p:spPr>
                <a:xfrm>
                  <a:off x="11361617" y="5402263"/>
                  <a:ext cx="146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58" name="Ink 257">
                  <a:extLst>
                    <a:ext uri="{FF2B5EF4-FFF2-40B4-BE49-F238E27FC236}">
                      <a16:creationId xmlns:a16="http://schemas.microsoft.com/office/drawing/2014/main" id="{4DC4F480-A82E-4975-BE93-6BDF6F654086}"/>
                    </a:ext>
                  </a:extLst>
                </p14:cNvPr>
                <p14:cNvContentPartPr/>
                <p14:nvPr/>
              </p14:nvContentPartPr>
              <p14:xfrm>
                <a:off x="11519297" y="5414143"/>
                <a:ext cx="113040" cy="99000"/>
              </p14:xfrm>
            </p:contentPart>
          </mc:Choice>
          <mc:Fallback xmlns="">
            <p:pic>
              <p:nvPicPr>
                <p:cNvPr id="258" name="Ink 257">
                  <a:extLst>
                    <a:ext uri="{FF2B5EF4-FFF2-40B4-BE49-F238E27FC236}">
                      <a16:creationId xmlns:a16="http://schemas.microsoft.com/office/drawing/2014/main" id="{4DC4F480-A82E-4975-BE93-6BDF6F654086}"/>
                    </a:ext>
                  </a:extLst>
                </p:cNvPr>
                <p:cNvPicPr/>
                <p:nvPr/>
              </p:nvPicPr>
              <p:blipFill>
                <a:blip r:embed="rId397"/>
                <a:stretch>
                  <a:fillRect/>
                </a:stretch>
              </p:blipFill>
              <p:spPr>
                <a:xfrm>
                  <a:off x="11510657" y="5405143"/>
                  <a:ext cx="1306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9" name="Ink 258">
                  <a:extLst>
                    <a:ext uri="{FF2B5EF4-FFF2-40B4-BE49-F238E27FC236}">
                      <a16:creationId xmlns:a16="http://schemas.microsoft.com/office/drawing/2014/main" id="{6B728F71-734E-4DA0-A8BC-0260386BC22D}"/>
                    </a:ext>
                  </a:extLst>
                </p14:cNvPr>
                <p14:cNvContentPartPr/>
                <p14:nvPr/>
              </p14:nvContentPartPr>
              <p14:xfrm>
                <a:off x="11667257" y="5312983"/>
                <a:ext cx="87120" cy="186840"/>
              </p14:xfrm>
            </p:contentPart>
          </mc:Choice>
          <mc:Fallback xmlns="">
            <p:pic>
              <p:nvPicPr>
                <p:cNvPr id="259" name="Ink 258">
                  <a:extLst>
                    <a:ext uri="{FF2B5EF4-FFF2-40B4-BE49-F238E27FC236}">
                      <a16:creationId xmlns:a16="http://schemas.microsoft.com/office/drawing/2014/main" id="{6B728F71-734E-4DA0-A8BC-0260386BC22D}"/>
                    </a:ext>
                  </a:extLst>
                </p:cNvPr>
                <p:cNvPicPr/>
                <p:nvPr/>
              </p:nvPicPr>
              <p:blipFill>
                <a:blip r:embed="rId399"/>
                <a:stretch>
                  <a:fillRect/>
                </a:stretch>
              </p:blipFill>
              <p:spPr>
                <a:xfrm>
                  <a:off x="11658257" y="5303983"/>
                  <a:ext cx="104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0" name="Ink 259">
                  <a:extLst>
                    <a:ext uri="{FF2B5EF4-FFF2-40B4-BE49-F238E27FC236}">
                      <a16:creationId xmlns:a16="http://schemas.microsoft.com/office/drawing/2014/main" id="{29FA4A71-AADB-4D17-AD0A-AD7F82CFA367}"/>
                    </a:ext>
                  </a:extLst>
                </p14:cNvPr>
                <p14:cNvContentPartPr/>
                <p14:nvPr/>
              </p14:nvContentPartPr>
              <p14:xfrm>
                <a:off x="11593817" y="5372743"/>
                <a:ext cx="206280" cy="72360"/>
              </p14:xfrm>
            </p:contentPart>
          </mc:Choice>
          <mc:Fallback xmlns="">
            <p:pic>
              <p:nvPicPr>
                <p:cNvPr id="260" name="Ink 259">
                  <a:extLst>
                    <a:ext uri="{FF2B5EF4-FFF2-40B4-BE49-F238E27FC236}">
                      <a16:creationId xmlns:a16="http://schemas.microsoft.com/office/drawing/2014/main" id="{29FA4A71-AADB-4D17-AD0A-AD7F82CFA367}"/>
                    </a:ext>
                  </a:extLst>
                </p:cNvPr>
                <p:cNvPicPr/>
                <p:nvPr/>
              </p:nvPicPr>
              <p:blipFill>
                <a:blip r:embed="rId401"/>
                <a:stretch>
                  <a:fillRect/>
                </a:stretch>
              </p:blipFill>
              <p:spPr>
                <a:xfrm>
                  <a:off x="11584817" y="5364103"/>
                  <a:ext cx="223920" cy="90000"/>
                </a:xfrm>
                <a:prstGeom prst="rect">
                  <a:avLst/>
                </a:prstGeom>
              </p:spPr>
            </p:pic>
          </mc:Fallback>
        </mc:AlternateContent>
      </p:grpSp>
      <p:grpSp>
        <p:nvGrpSpPr>
          <p:cNvPr id="298" name="Group 297">
            <a:extLst>
              <a:ext uri="{FF2B5EF4-FFF2-40B4-BE49-F238E27FC236}">
                <a16:creationId xmlns:a16="http://schemas.microsoft.com/office/drawing/2014/main" id="{1881BF1F-6D35-41DF-A111-71EA347B35D7}"/>
              </a:ext>
            </a:extLst>
          </p:cNvPr>
          <p:cNvGrpSpPr/>
          <p:nvPr/>
        </p:nvGrpSpPr>
        <p:grpSpPr>
          <a:xfrm>
            <a:off x="9434177" y="5730583"/>
            <a:ext cx="879840" cy="251640"/>
            <a:chOff x="9434177" y="5730583"/>
            <a:chExt cx="879840" cy="251640"/>
          </a:xfrm>
        </p:grpSpPr>
        <mc:AlternateContent xmlns:mc="http://schemas.openxmlformats.org/markup-compatibility/2006" xmlns:p14="http://schemas.microsoft.com/office/powerpoint/2010/main">
          <mc:Choice Requires="p14">
            <p:contentPart p14:bwMode="auto" r:id="rId402">
              <p14:nvContentPartPr>
                <p14:cNvPr id="283" name="Ink 282">
                  <a:extLst>
                    <a:ext uri="{FF2B5EF4-FFF2-40B4-BE49-F238E27FC236}">
                      <a16:creationId xmlns:a16="http://schemas.microsoft.com/office/drawing/2014/main" id="{376411E6-D5B6-4BE9-BFE7-295095443EF4}"/>
                    </a:ext>
                  </a:extLst>
                </p14:cNvPr>
                <p14:cNvContentPartPr/>
                <p14:nvPr/>
              </p14:nvContentPartPr>
              <p14:xfrm>
                <a:off x="9434177" y="5850463"/>
                <a:ext cx="106560" cy="120600"/>
              </p14:xfrm>
            </p:contentPart>
          </mc:Choice>
          <mc:Fallback xmlns="">
            <p:pic>
              <p:nvPicPr>
                <p:cNvPr id="283" name="Ink 282">
                  <a:extLst>
                    <a:ext uri="{FF2B5EF4-FFF2-40B4-BE49-F238E27FC236}">
                      <a16:creationId xmlns:a16="http://schemas.microsoft.com/office/drawing/2014/main" id="{376411E6-D5B6-4BE9-BFE7-295095443EF4}"/>
                    </a:ext>
                  </a:extLst>
                </p:cNvPr>
                <p:cNvPicPr/>
                <p:nvPr/>
              </p:nvPicPr>
              <p:blipFill>
                <a:blip r:embed="rId403"/>
                <a:stretch>
                  <a:fillRect/>
                </a:stretch>
              </p:blipFill>
              <p:spPr>
                <a:xfrm>
                  <a:off x="9425177" y="5841463"/>
                  <a:ext cx="124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84" name="Ink 283">
                  <a:extLst>
                    <a:ext uri="{FF2B5EF4-FFF2-40B4-BE49-F238E27FC236}">
                      <a16:creationId xmlns:a16="http://schemas.microsoft.com/office/drawing/2014/main" id="{91F60B48-BD6D-41CC-BB0E-B739F19A9432}"/>
                    </a:ext>
                  </a:extLst>
                </p14:cNvPr>
                <p14:cNvContentPartPr/>
                <p14:nvPr/>
              </p14:nvContentPartPr>
              <p14:xfrm>
                <a:off x="9507977" y="5883223"/>
                <a:ext cx="63000" cy="17280"/>
              </p14:xfrm>
            </p:contentPart>
          </mc:Choice>
          <mc:Fallback xmlns="">
            <p:pic>
              <p:nvPicPr>
                <p:cNvPr id="284" name="Ink 283">
                  <a:extLst>
                    <a:ext uri="{FF2B5EF4-FFF2-40B4-BE49-F238E27FC236}">
                      <a16:creationId xmlns:a16="http://schemas.microsoft.com/office/drawing/2014/main" id="{91F60B48-BD6D-41CC-BB0E-B739F19A9432}"/>
                    </a:ext>
                  </a:extLst>
                </p:cNvPr>
                <p:cNvPicPr/>
                <p:nvPr/>
              </p:nvPicPr>
              <p:blipFill>
                <a:blip r:embed="rId405"/>
                <a:stretch>
                  <a:fillRect/>
                </a:stretch>
              </p:blipFill>
              <p:spPr>
                <a:xfrm>
                  <a:off x="9498977" y="5874223"/>
                  <a:ext cx="806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85" name="Ink 284">
                  <a:extLst>
                    <a:ext uri="{FF2B5EF4-FFF2-40B4-BE49-F238E27FC236}">
                      <a16:creationId xmlns:a16="http://schemas.microsoft.com/office/drawing/2014/main" id="{736A6FBF-1C1F-4AAA-A2C3-AFA04FF1D783}"/>
                    </a:ext>
                  </a:extLst>
                </p14:cNvPr>
                <p14:cNvContentPartPr/>
                <p14:nvPr/>
              </p14:nvContentPartPr>
              <p14:xfrm>
                <a:off x="9559817" y="5845783"/>
                <a:ext cx="103320" cy="136440"/>
              </p14:xfrm>
            </p:contentPart>
          </mc:Choice>
          <mc:Fallback xmlns="">
            <p:pic>
              <p:nvPicPr>
                <p:cNvPr id="285" name="Ink 284">
                  <a:extLst>
                    <a:ext uri="{FF2B5EF4-FFF2-40B4-BE49-F238E27FC236}">
                      <a16:creationId xmlns:a16="http://schemas.microsoft.com/office/drawing/2014/main" id="{736A6FBF-1C1F-4AAA-A2C3-AFA04FF1D783}"/>
                    </a:ext>
                  </a:extLst>
                </p:cNvPr>
                <p:cNvPicPr/>
                <p:nvPr/>
              </p:nvPicPr>
              <p:blipFill>
                <a:blip r:embed="rId407"/>
                <a:stretch>
                  <a:fillRect/>
                </a:stretch>
              </p:blipFill>
              <p:spPr>
                <a:xfrm>
                  <a:off x="9550817" y="5836783"/>
                  <a:ext cx="1209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86" name="Ink 285">
                  <a:extLst>
                    <a:ext uri="{FF2B5EF4-FFF2-40B4-BE49-F238E27FC236}">
                      <a16:creationId xmlns:a16="http://schemas.microsoft.com/office/drawing/2014/main" id="{24BD92E1-5F73-449A-A171-2AB84A089161}"/>
                    </a:ext>
                  </a:extLst>
                </p14:cNvPr>
                <p14:cNvContentPartPr/>
                <p14:nvPr/>
              </p14:nvContentPartPr>
              <p14:xfrm>
                <a:off x="9677177" y="5809423"/>
                <a:ext cx="50040" cy="24120"/>
              </p14:xfrm>
            </p:contentPart>
          </mc:Choice>
          <mc:Fallback xmlns="">
            <p:pic>
              <p:nvPicPr>
                <p:cNvPr id="286" name="Ink 285">
                  <a:extLst>
                    <a:ext uri="{FF2B5EF4-FFF2-40B4-BE49-F238E27FC236}">
                      <a16:creationId xmlns:a16="http://schemas.microsoft.com/office/drawing/2014/main" id="{24BD92E1-5F73-449A-A171-2AB84A089161}"/>
                    </a:ext>
                  </a:extLst>
                </p:cNvPr>
                <p:cNvPicPr/>
                <p:nvPr/>
              </p:nvPicPr>
              <p:blipFill>
                <a:blip r:embed="rId409"/>
                <a:stretch>
                  <a:fillRect/>
                </a:stretch>
              </p:blipFill>
              <p:spPr>
                <a:xfrm>
                  <a:off x="9668537" y="5800783"/>
                  <a:ext cx="67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87" name="Ink 286">
                  <a:extLst>
                    <a:ext uri="{FF2B5EF4-FFF2-40B4-BE49-F238E27FC236}">
                      <a16:creationId xmlns:a16="http://schemas.microsoft.com/office/drawing/2014/main" id="{C8CE7165-F1FF-46D5-81AD-E42E52159AE3}"/>
                    </a:ext>
                  </a:extLst>
                </p14:cNvPr>
                <p14:cNvContentPartPr/>
                <p14:nvPr/>
              </p14:nvContentPartPr>
              <p14:xfrm>
                <a:off x="9708497" y="5755063"/>
                <a:ext cx="90720" cy="191160"/>
              </p14:xfrm>
            </p:contentPart>
          </mc:Choice>
          <mc:Fallback xmlns="">
            <p:pic>
              <p:nvPicPr>
                <p:cNvPr id="287" name="Ink 286">
                  <a:extLst>
                    <a:ext uri="{FF2B5EF4-FFF2-40B4-BE49-F238E27FC236}">
                      <a16:creationId xmlns:a16="http://schemas.microsoft.com/office/drawing/2014/main" id="{C8CE7165-F1FF-46D5-81AD-E42E52159AE3}"/>
                    </a:ext>
                  </a:extLst>
                </p:cNvPr>
                <p:cNvPicPr/>
                <p:nvPr/>
              </p:nvPicPr>
              <p:blipFill>
                <a:blip r:embed="rId411"/>
                <a:stretch>
                  <a:fillRect/>
                </a:stretch>
              </p:blipFill>
              <p:spPr>
                <a:xfrm>
                  <a:off x="9699497" y="5746063"/>
                  <a:ext cx="1083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88" name="Ink 287">
                  <a:extLst>
                    <a:ext uri="{FF2B5EF4-FFF2-40B4-BE49-F238E27FC236}">
                      <a16:creationId xmlns:a16="http://schemas.microsoft.com/office/drawing/2014/main" id="{CA0F7F07-7C99-4892-AEDA-527BBF6E2422}"/>
                    </a:ext>
                  </a:extLst>
                </p14:cNvPr>
                <p14:cNvContentPartPr/>
                <p14:nvPr/>
              </p14:nvContentPartPr>
              <p14:xfrm>
                <a:off x="9668537" y="5827423"/>
                <a:ext cx="136800" cy="24480"/>
              </p14:xfrm>
            </p:contentPart>
          </mc:Choice>
          <mc:Fallback xmlns="">
            <p:pic>
              <p:nvPicPr>
                <p:cNvPr id="288" name="Ink 287">
                  <a:extLst>
                    <a:ext uri="{FF2B5EF4-FFF2-40B4-BE49-F238E27FC236}">
                      <a16:creationId xmlns:a16="http://schemas.microsoft.com/office/drawing/2014/main" id="{CA0F7F07-7C99-4892-AEDA-527BBF6E2422}"/>
                    </a:ext>
                  </a:extLst>
                </p:cNvPr>
                <p:cNvPicPr/>
                <p:nvPr/>
              </p:nvPicPr>
              <p:blipFill>
                <a:blip r:embed="rId413"/>
                <a:stretch>
                  <a:fillRect/>
                </a:stretch>
              </p:blipFill>
              <p:spPr>
                <a:xfrm>
                  <a:off x="9659897" y="5818783"/>
                  <a:ext cx="15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90" name="Ink 289">
                  <a:extLst>
                    <a:ext uri="{FF2B5EF4-FFF2-40B4-BE49-F238E27FC236}">
                      <a16:creationId xmlns:a16="http://schemas.microsoft.com/office/drawing/2014/main" id="{C0C4F64B-7138-48E5-9A11-0EB23F4F8811}"/>
                    </a:ext>
                  </a:extLst>
                </p14:cNvPr>
                <p14:cNvContentPartPr/>
                <p14:nvPr/>
              </p14:nvContentPartPr>
              <p14:xfrm>
                <a:off x="9819017" y="5854063"/>
                <a:ext cx="131760" cy="105120"/>
              </p14:xfrm>
            </p:contentPart>
          </mc:Choice>
          <mc:Fallback xmlns="">
            <p:pic>
              <p:nvPicPr>
                <p:cNvPr id="290" name="Ink 289">
                  <a:extLst>
                    <a:ext uri="{FF2B5EF4-FFF2-40B4-BE49-F238E27FC236}">
                      <a16:creationId xmlns:a16="http://schemas.microsoft.com/office/drawing/2014/main" id="{C0C4F64B-7138-48E5-9A11-0EB23F4F8811}"/>
                    </a:ext>
                  </a:extLst>
                </p:cNvPr>
                <p:cNvPicPr/>
                <p:nvPr/>
              </p:nvPicPr>
              <p:blipFill>
                <a:blip r:embed="rId415"/>
                <a:stretch>
                  <a:fillRect/>
                </a:stretch>
              </p:blipFill>
              <p:spPr>
                <a:xfrm>
                  <a:off x="9810017" y="5845063"/>
                  <a:ext cx="149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91" name="Ink 290">
                  <a:extLst>
                    <a:ext uri="{FF2B5EF4-FFF2-40B4-BE49-F238E27FC236}">
                      <a16:creationId xmlns:a16="http://schemas.microsoft.com/office/drawing/2014/main" id="{05297386-6A5A-48BC-AD5C-ECFAC8191E09}"/>
                    </a:ext>
                  </a:extLst>
                </p14:cNvPr>
                <p14:cNvContentPartPr/>
                <p14:nvPr/>
              </p14:nvContentPartPr>
              <p14:xfrm>
                <a:off x="9889937" y="5886463"/>
                <a:ext cx="10800" cy="5760"/>
              </p14:xfrm>
            </p:contentPart>
          </mc:Choice>
          <mc:Fallback xmlns="">
            <p:pic>
              <p:nvPicPr>
                <p:cNvPr id="291" name="Ink 290">
                  <a:extLst>
                    <a:ext uri="{FF2B5EF4-FFF2-40B4-BE49-F238E27FC236}">
                      <a16:creationId xmlns:a16="http://schemas.microsoft.com/office/drawing/2014/main" id="{05297386-6A5A-48BC-AD5C-ECFAC8191E09}"/>
                    </a:ext>
                  </a:extLst>
                </p:cNvPr>
                <p:cNvPicPr/>
                <p:nvPr/>
              </p:nvPicPr>
              <p:blipFill>
                <a:blip r:embed="rId417"/>
                <a:stretch>
                  <a:fillRect/>
                </a:stretch>
              </p:blipFill>
              <p:spPr>
                <a:xfrm>
                  <a:off x="9880937" y="5877463"/>
                  <a:ext cx="28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92" name="Ink 291">
                  <a:extLst>
                    <a:ext uri="{FF2B5EF4-FFF2-40B4-BE49-F238E27FC236}">
                      <a16:creationId xmlns:a16="http://schemas.microsoft.com/office/drawing/2014/main" id="{FE7FDE4A-3379-45DB-ABFD-B60913975451}"/>
                    </a:ext>
                  </a:extLst>
                </p14:cNvPr>
                <p14:cNvContentPartPr/>
                <p14:nvPr/>
              </p14:nvContentPartPr>
              <p14:xfrm>
                <a:off x="9951137" y="5805823"/>
                <a:ext cx="47160" cy="134280"/>
              </p14:xfrm>
            </p:contentPart>
          </mc:Choice>
          <mc:Fallback xmlns="">
            <p:pic>
              <p:nvPicPr>
                <p:cNvPr id="292" name="Ink 291">
                  <a:extLst>
                    <a:ext uri="{FF2B5EF4-FFF2-40B4-BE49-F238E27FC236}">
                      <a16:creationId xmlns:a16="http://schemas.microsoft.com/office/drawing/2014/main" id="{FE7FDE4A-3379-45DB-ABFD-B60913975451}"/>
                    </a:ext>
                  </a:extLst>
                </p:cNvPr>
                <p:cNvPicPr/>
                <p:nvPr/>
              </p:nvPicPr>
              <p:blipFill>
                <a:blip r:embed="rId419"/>
                <a:stretch>
                  <a:fillRect/>
                </a:stretch>
              </p:blipFill>
              <p:spPr>
                <a:xfrm>
                  <a:off x="9942497" y="5796823"/>
                  <a:ext cx="64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93" name="Ink 292">
                  <a:extLst>
                    <a:ext uri="{FF2B5EF4-FFF2-40B4-BE49-F238E27FC236}">
                      <a16:creationId xmlns:a16="http://schemas.microsoft.com/office/drawing/2014/main" id="{4A349FCB-897B-46AC-8C59-BF7601FECC04}"/>
                    </a:ext>
                  </a:extLst>
                </p14:cNvPr>
                <p14:cNvContentPartPr/>
                <p14:nvPr/>
              </p14:nvContentPartPr>
              <p14:xfrm>
                <a:off x="10003697" y="5865223"/>
                <a:ext cx="150480" cy="104400"/>
              </p14:xfrm>
            </p:contentPart>
          </mc:Choice>
          <mc:Fallback xmlns="">
            <p:pic>
              <p:nvPicPr>
                <p:cNvPr id="293" name="Ink 292">
                  <a:extLst>
                    <a:ext uri="{FF2B5EF4-FFF2-40B4-BE49-F238E27FC236}">
                      <a16:creationId xmlns:a16="http://schemas.microsoft.com/office/drawing/2014/main" id="{4A349FCB-897B-46AC-8C59-BF7601FECC04}"/>
                    </a:ext>
                  </a:extLst>
                </p:cNvPr>
                <p:cNvPicPr/>
                <p:nvPr/>
              </p:nvPicPr>
              <p:blipFill>
                <a:blip r:embed="rId421"/>
                <a:stretch>
                  <a:fillRect/>
                </a:stretch>
              </p:blipFill>
              <p:spPr>
                <a:xfrm>
                  <a:off x="9995057" y="5856583"/>
                  <a:ext cx="1681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94" name="Ink 293">
                  <a:extLst>
                    <a:ext uri="{FF2B5EF4-FFF2-40B4-BE49-F238E27FC236}">
                      <a16:creationId xmlns:a16="http://schemas.microsoft.com/office/drawing/2014/main" id="{4FB49729-BD97-4713-A284-EAD0032CD855}"/>
                    </a:ext>
                  </a:extLst>
                </p14:cNvPr>
                <p14:cNvContentPartPr/>
                <p14:nvPr/>
              </p14:nvContentPartPr>
              <p14:xfrm>
                <a:off x="10159937" y="5822383"/>
                <a:ext cx="14040" cy="39240"/>
              </p14:xfrm>
            </p:contentPart>
          </mc:Choice>
          <mc:Fallback xmlns="">
            <p:pic>
              <p:nvPicPr>
                <p:cNvPr id="294" name="Ink 293">
                  <a:extLst>
                    <a:ext uri="{FF2B5EF4-FFF2-40B4-BE49-F238E27FC236}">
                      <a16:creationId xmlns:a16="http://schemas.microsoft.com/office/drawing/2014/main" id="{4FB49729-BD97-4713-A284-EAD0032CD855}"/>
                    </a:ext>
                  </a:extLst>
                </p:cNvPr>
                <p:cNvPicPr/>
                <p:nvPr/>
              </p:nvPicPr>
              <p:blipFill>
                <a:blip r:embed="rId423"/>
                <a:stretch>
                  <a:fillRect/>
                </a:stretch>
              </p:blipFill>
              <p:spPr>
                <a:xfrm>
                  <a:off x="10150937" y="5813743"/>
                  <a:ext cx="316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95" name="Ink 294">
                  <a:extLst>
                    <a:ext uri="{FF2B5EF4-FFF2-40B4-BE49-F238E27FC236}">
                      <a16:creationId xmlns:a16="http://schemas.microsoft.com/office/drawing/2014/main" id="{5BBA2240-E1C4-4FC8-AAF3-AFE9E01B91CA}"/>
                    </a:ext>
                  </a:extLst>
                </p14:cNvPr>
                <p14:cNvContentPartPr/>
                <p14:nvPr/>
              </p14:nvContentPartPr>
              <p14:xfrm>
                <a:off x="10147337" y="5730583"/>
                <a:ext cx="34920" cy="207000"/>
              </p14:xfrm>
            </p:contentPart>
          </mc:Choice>
          <mc:Fallback xmlns="">
            <p:pic>
              <p:nvPicPr>
                <p:cNvPr id="295" name="Ink 294">
                  <a:extLst>
                    <a:ext uri="{FF2B5EF4-FFF2-40B4-BE49-F238E27FC236}">
                      <a16:creationId xmlns:a16="http://schemas.microsoft.com/office/drawing/2014/main" id="{5BBA2240-E1C4-4FC8-AAF3-AFE9E01B91CA}"/>
                    </a:ext>
                  </a:extLst>
                </p:cNvPr>
                <p:cNvPicPr/>
                <p:nvPr/>
              </p:nvPicPr>
              <p:blipFill>
                <a:blip r:embed="rId425"/>
                <a:stretch>
                  <a:fillRect/>
                </a:stretch>
              </p:blipFill>
              <p:spPr>
                <a:xfrm>
                  <a:off x="10138697" y="5721943"/>
                  <a:ext cx="52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97" name="Ink 296">
                  <a:extLst>
                    <a:ext uri="{FF2B5EF4-FFF2-40B4-BE49-F238E27FC236}">
                      <a16:creationId xmlns:a16="http://schemas.microsoft.com/office/drawing/2014/main" id="{2C41B83C-D801-418C-88B2-BB18F78534F8}"/>
                    </a:ext>
                  </a:extLst>
                </p14:cNvPr>
                <p14:cNvContentPartPr/>
                <p14:nvPr/>
              </p14:nvContentPartPr>
              <p14:xfrm>
                <a:off x="10184417" y="5852983"/>
                <a:ext cx="129600" cy="116640"/>
              </p14:xfrm>
            </p:contentPart>
          </mc:Choice>
          <mc:Fallback xmlns="">
            <p:pic>
              <p:nvPicPr>
                <p:cNvPr id="297" name="Ink 296">
                  <a:extLst>
                    <a:ext uri="{FF2B5EF4-FFF2-40B4-BE49-F238E27FC236}">
                      <a16:creationId xmlns:a16="http://schemas.microsoft.com/office/drawing/2014/main" id="{2C41B83C-D801-418C-88B2-BB18F78534F8}"/>
                    </a:ext>
                  </a:extLst>
                </p:cNvPr>
                <p:cNvPicPr/>
                <p:nvPr/>
              </p:nvPicPr>
              <p:blipFill>
                <a:blip r:embed="rId427"/>
                <a:stretch>
                  <a:fillRect/>
                </a:stretch>
              </p:blipFill>
              <p:spPr>
                <a:xfrm>
                  <a:off x="10175777" y="5843983"/>
                  <a:ext cx="147240" cy="134280"/>
                </a:xfrm>
                <a:prstGeom prst="rect">
                  <a:avLst/>
                </a:prstGeom>
              </p:spPr>
            </p:pic>
          </mc:Fallback>
        </mc:AlternateContent>
      </p:grpSp>
      <p:grpSp>
        <p:nvGrpSpPr>
          <p:cNvPr id="310" name="Group 309">
            <a:extLst>
              <a:ext uri="{FF2B5EF4-FFF2-40B4-BE49-F238E27FC236}">
                <a16:creationId xmlns:a16="http://schemas.microsoft.com/office/drawing/2014/main" id="{59C70827-9D5A-474D-8138-B9AE889931CA}"/>
              </a:ext>
            </a:extLst>
          </p:cNvPr>
          <p:cNvGrpSpPr/>
          <p:nvPr/>
        </p:nvGrpSpPr>
        <p:grpSpPr>
          <a:xfrm>
            <a:off x="10512377" y="5836783"/>
            <a:ext cx="792720" cy="382680"/>
            <a:chOff x="10512377" y="5836783"/>
            <a:chExt cx="792720" cy="382680"/>
          </a:xfrm>
        </p:grpSpPr>
        <mc:AlternateContent xmlns:mc="http://schemas.openxmlformats.org/markup-compatibility/2006" xmlns:p14="http://schemas.microsoft.com/office/powerpoint/2010/main">
          <mc:Choice Requires="p14">
            <p:contentPart p14:bwMode="auto" r:id="rId428">
              <p14:nvContentPartPr>
                <p14:cNvPr id="299" name="Ink 298">
                  <a:extLst>
                    <a:ext uri="{FF2B5EF4-FFF2-40B4-BE49-F238E27FC236}">
                      <a16:creationId xmlns:a16="http://schemas.microsoft.com/office/drawing/2014/main" id="{ABD29BCE-679C-4E54-88E3-945DCC95DA4D}"/>
                    </a:ext>
                  </a:extLst>
                </p14:cNvPr>
                <p14:cNvContentPartPr/>
                <p14:nvPr/>
              </p14:nvContentPartPr>
              <p14:xfrm>
                <a:off x="10512377" y="5836783"/>
                <a:ext cx="257400" cy="382680"/>
              </p14:xfrm>
            </p:contentPart>
          </mc:Choice>
          <mc:Fallback xmlns="">
            <p:pic>
              <p:nvPicPr>
                <p:cNvPr id="299" name="Ink 298">
                  <a:extLst>
                    <a:ext uri="{FF2B5EF4-FFF2-40B4-BE49-F238E27FC236}">
                      <a16:creationId xmlns:a16="http://schemas.microsoft.com/office/drawing/2014/main" id="{ABD29BCE-679C-4E54-88E3-945DCC95DA4D}"/>
                    </a:ext>
                  </a:extLst>
                </p:cNvPr>
                <p:cNvPicPr/>
                <p:nvPr/>
              </p:nvPicPr>
              <p:blipFill>
                <a:blip r:embed="rId429"/>
                <a:stretch>
                  <a:fillRect/>
                </a:stretch>
              </p:blipFill>
              <p:spPr>
                <a:xfrm>
                  <a:off x="10503737" y="5828143"/>
                  <a:ext cx="2750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00" name="Ink 299">
                  <a:extLst>
                    <a:ext uri="{FF2B5EF4-FFF2-40B4-BE49-F238E27FC236}">
                      <a16:creationId xmlns:a16="http://schemas.microsoft.com/office/drawing/2014/main" id="{291BD30E-3866-46E5-9D54-4175B2450B30}"/>
                    </a:ext>
                  </a:extLst>
                </p14:cNvPr>
                <p14:cNvContentPartPr/>
                <p14:nvPr/>
              </p14:nvContentPartPr>
              <p14:xfrm>
                <a:off x="10770137" y="5877463"/>
                <a:ext cx="146880" cy="97560"/>
              </p14:xfrm>
            </p:contentPart>
          </mc:Choice>
          <mc:Fallback xmlns="">
            <p:pic>
              <p:nvPicPr>
                <p:cNvPr id="300" name="Ink 299">
                  <a:extLst>
                    <a:ext uri="{FF2B5EF4-FFF2-40B4-BE49-F238E27FC236}">
                      <a16:creationId xmlns:a16="http://schemas.microsoft.com/office/drawing/2014/main" id="{291BD30E-3866-46E5-9D54-4175B2450B30}"/>
                    </a:ext>
                  </a:extLst>
                </p:cNvPr>
                <p:cNvPicPr/>
                <p:nvPr/>
              </p:nvPicPr>
              <p:blipFill>
                <a:blip r:embed="rId431"/>
                <a:stretch>
                  <a:fillRect/>
                </a:stretch>
              </p:blipFill>
              <p:spPr>
                <a:xfrm>
                  <a:off x="10761497" y="5868823"/>
                  <a:ext cx="1645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01" name="Ink 300">
                  <a:extLst>
                    <a:ext uri="{FF2B5EF4-FFF2-40B4-BE49-F238E27FC236}">
                      <a16:creationId xmlns:a16="http://schemas.microsoft.com/office/drawing/2014/main" id="{7A123E11-5873-4583-8DDA-718F1D90EF28}"/>
                    </a:ext>
                  </a:extLst>
                </p14:cNvPr>
                <p14:cNvContentPartPr/>
                <p14:nvPr/>
              </p14:nvContentPartPr>
              <p14:xfrm>
                <a:off x="10949777" y="5850103"/>
                <a:ext cx="137160" cy="110520"/>
              </p14:xfrm>
            </p:contentPart>
          </mc:Choice>
          <mc:Fallback xmlns="">
            <p:pic>
              <p:nvPicPr>
                <p:cNvPr id="301" name="Ink 300">
                  <a:extLst>
                    <a:ext uri="{FF2B5EF4-FFF2-40B4-BE49-F238E27FC236}">
                      <a16:creationId xmlns:a16="http://schemas.microsoft.com/office/drawing/2014/main" id="{7A123E11-5873-4583-8DDA-718F1D90EF28}"/>
                    </a:ext>
                  </a:extLst>
                </p:cNvPr>
                <p:cNvPicPr/>
                <p:nvPr/>
              </p:nvPicPr>
              <p:blipFill>
                <a:blip r:embed="rId433"/>
                <a:stretch>
                  <a:fillRect/>
                </a:stretch>
              </p:blipFill>
              <p:spPr>
                <a:xfrm>
                  <a:off x="10941137" y="5841103"/>
                  <a:ext cx="1548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02" name="Ink 301">
                  <a:extLst>
                    <a:ext uri="{FF2B5EF4-FFF2-40B4-BE49-F238E27FC236}">
                      <a16:creationId xmlns:a16="http://schemas.microsoft.com/office/drawing/2014/main" id="{F8BF4DB9-21A2-488C-9F9D-AA745B612BAD}"/>
                    </a:ext>
                  </a:extLst>
                </p14:cNvPr>
                <p14:cNvContentPartPr/>
                <p14:nvPr/>
              </p14:nvContentPartPr>
              <p14:xfrm>
                <a:off x="11168657" y="5917063"/>
                <a:ext cx="36720" cy="10080"/>
              </p14:xfrm>
            </p:contentPart>
          </mc:Choice>
          <mc:Fallback xmlns="">
            <p:pic>
              <p:nvPicPr>
                <p:cNvPr id="302" name="Ink 301">
                  <a:extLst>
                    <a:ext uri="{FF2B5EF4-FFF2-40B4-BE49-F238E27FC236}">
                      <a16:creationId xmlns:a16="http://schemas.microsoft.com/office/drawing/2014/main" id="{F8BF4DB9-21A2-488C-9F9D-AA745B612BAD}"/>
                    </a:ext>
                  </a:extLst>
                </p:cNvPr>
                <p:cNvPicPr/>
                <p:nvPr/>
              </p:nvPicPr>
              <p:blipFill>
                <a:blip r:embed="rId435"/>
                <a:stretch>
                  <a:fillRect/>
                </a:stretch>
              </p:blipFill>
              <p:spPr>
                <a:xfrm>
                  <a:off x="11159657" y="5908423"/>
                  <a:ext cx="54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03" name="Ink 302">
                  <a:extLst>
                    <a:ext uri="{FF2B5EF4-FFF2-40B4-BE49-F238E27FC236}">
                      <a16:creationId xmlns:a16="http://schemas.microsoft.com/office/drawing/2014/main" id="{3335E8CC-ED02-431E-BB7D-2BED4A504A73}"/>
                    </a:ext>
                  </a:extLst>
                </p14:cNvPr>
                <p14:cNvContentPartPr/>
                <p14:nvPr/>
              </p14:nvContentPartPr>
              <p14:xfrm>
                <a:off x="11156417" y="5883583"/>
                <a:ext cx="148680" cy="105840"/>
              </p14:xfrm>
            </p:contentPart>
          </mc:Choice>
          <mc:Fallback xmlns="">
            <p:pic>
              <p:nvPicPr>
                <p:cNvPr id="303" name="Ink 302">
                  <a:extLst>
                    <a:ext uri="{FF2B5EF4-FFF2-40B4-BE49-F238E27FC236}">
                      <a16:creationId xmlns:a16="http://schemas.microsoft.com/office/drawing/2014/main" id="{3335E8CC-ED02-431E-BB7D-2BED4A504A73}"/>
                    </a:ext>
                  </a:extLst>
                </p:cNvPr>
                <p:cNvPicPr/>
                <p:nvPr/>
              </p:nvPicPr>
              <p:blipFill>
                <a:blip r:embed="rId437"/>
                <a:stretch>
                  <a:fillRect/>
                </a:stretch>
              </p:blipFill>
              <p:spPr>
                <a:xfrm>
                  <a:off x="11147777" y="5874943"/>
                  <a:ext cx="166320" cy="123480"/>
                </a:xfrm>
                <a:prstGeom prst="rect">
                  <a:avLst/>
                </a:prstGeom>
              </p:spPr>
            </p:pic>
          </mc:Fallback>
        </mc:AlternateContent>
      </p:grpSp>
      <p:grpSp>
        <p:nvGrpSpPr>
          <p:cNvPr id="309" name="Group 308">
            <a:extLst>
              <a:ext uri="{FF2B5EF4-FFF2-40B4-BE49-F238E27FC236}">
                <a16:creationId xmlns:a16="http://schemas.microsoft.com/office/drawing/2014/main" id="{10C0AC16-5A2C-4A67-950B-B969CB9F0F55}"/>
              </a:ext>
            </a:extLst>
          </p:cNvPr>
          <p:cNvGrpSpPr/>
          <p:nvPr/>
        </p:nvGrpSpPr>
        <p:grpSpPr>
          <a:xfrm>
            <a:off x="11491577" y="5753983"/>
            <a:ext cx="454680" cy="525240"/>
            <a:chOff x="11491577" y="5753983"/>
            <a:chExt cx="454680" cy="525240"/>
          </a:xfrm>
        </p:grpSpPr>
        <mc:AlternateContent xmlns:mc="http://schemas.openxmlformats.org/markup-compatibility/2006" xmlns:p14="http://schemas.microsoft.com/office/powerpoint/2010/main">
          <mc:Choice Requires="p14">
            <p:contentPart p14:bwMode="auto" r:id="rId438">
              <p14:nvContentPartPr>
                <p14:cNvPr id="304" name="Ink 303">
                  <a:extLst>
                    <a:ext uri="{FF2B5EF4-FFF2-40B4-BE49-F238E27FC236}">
                      <a16:creationId xmlns:a16="http://schemas.microsoft.com/office/drawing/2014/main" id="{76D68A34-7FCC-41C2-9BB2-FAFCD8FDD184}"/>
                    </a:ext>
                  </a:extLst>
                </p14:cNvPr>
                <p14:cNvContentPartPr/>
                <p14:nvPr/>
              </p14:nvContentPartPr>
              <p14:xfrm>
                <a:off x="11491577" y="5753983"/>
                <a:ext cx="19800" cy="213480"/>
              </p14:xfrm>
            </p:contentPart>
          </mc:Choice>
          <mc:Fallback xmlns="">
            <p:pic>
              <p:nvPicPr>
                <p:cNvPr id="304" name="Ink 303">
                  <a:extLst>
                    <a:ext uri="{FF2B5EF4-FFF2-40B4-BE49-F238E27FC236}">
                      <a16:creationId xmlns:a16="http://schemas.microsoft.com/office/drawing/2014/main" id="{76D68A34-7FCC-41C2-9BB2-FAFCD8FDD184}"/>
                    </a:ext>
                  </a:extLst>
                </p:cNvPr>
                <p:cNvPicPr/>
                <p:nvPr/>
              </p:nvPicPr>
              <p:blipFill>
                <a:blip r:embed="rId439"/>
                <a:stretch>
                  <a:fillRect/>
                </a:stretch>
              </p:blipFill>
              <p:spPr>
                <a:xfrm>
                  <a:off x="11482577" y="5744983"/>
                  <a:ext cx="374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05" name="Ink 304">
                  <a:extLst>
                    <a:ext uri="{FF2B5EF4-FFF2-40B4-BE49-F238E27FC236}">
                      <a16:creationId xmlns:a16="http://schemas.microsoft.com/office/drawing/2014/main" id="{3515BCF4-85FE-4C84-B298-90448EA349C5}"/>
                    </a:ext>
                  </a:extLst>
                </p14:cNvPr>
                <p14:cNvContentPartPr/>
                <p14:nvPr/>
              </p14:nvContentPartPr>
              <p14:xfrm>
                <a:off x="11552777" y="5878183"/>
                <a:ext cx="134640" cy="105840"/>
              </p14:xfrm>
            </p:contentPart>
          </mc:Choice>
          <mc:Fallback xmlns="">
            <p:pic>
              <p:nvPicPr>
                <p:cNvPr id="305" name="Ink 304">
                  <a:extLst>
                    <a:ext uri="{FF2B5EF4-FFF2-40B4-BE49-F238E27FC236}">
                      <a16:creationId xmlns:a16="http://schemas.microsoft.com/office/drawing/2014/main" id="{3515BCF4-85FE-4C84-B298-90448EA349C5}"/>
                    </a:ext>
                  </a:extLst>
                </p:cNvPr>
                <p:cNvPicPr/>
                <p:nvPr/>
              </p:nvPicPr>
              <p:blipFill>
                <a:blip r:embed="rId441"/>
                <a:stretch>
                  <a:fillRect/>
                </a:stretch>
              </p:blipFill>
              <p:spPr>
                <a:xfrm>
                  <a:off x="11543777" y="5869183"/>
                  <a:ext cx="1522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06" name="Ink 305">
                  <a:extLst>
                    <a:ext uri="{FF2B5EF4-FFF2-40B4-BE49-F238E27FC236}">
                      <a16:creationId xmlns:a16="http://schemas.microsoft.com/office/drawing/2014/main" id="{2A9ED9CD-6006-4344-8B65-C85AEF385CED}"/>
                    </a:ext>
                  </a:extLst>
                </p14:cNvPr>
                <p14:cNvContentPartPr/>
                <p14:nvPr/>
              </p14:nvContentPartPr>
              <p14:xfrm>
                <a:off x="11686337" y="5891503"/>
                <a:ext cx="105840" cy="105480"/>
              </p14:xfrm>
            </p:contentPart>
          </mc:Choice>
          <mc:Fallback xmlns="">
            <p:pic>
              <p:nvPicPr>
                <p:cNvPr id="306" name="Ink 305">
                  <a:extLst>
                    <a:ext uri="{FF2B5EF4-FFF2-40B4-BE49-F238E27FC236}">
                      <a16:creationId xmlns:a16="http://schemas.microsoft.com/office/drawing/2014/main" id="{2A9ED9CD-6006-4344-8B65-C85AEF385CED}"/>
                    </a:ext>
                  </a:extLst>
                </p:cNvPr>
                <p:cNvPicPr/>
                <p:nvPr/>
              </p:nvPicPr>
              <p:blipFill>
                <a:blip r:embed="rId443"/>
                <a:stretch>
                  <a:fillRect/>
                </a:stretch>
              </p:blipFill>
              <p:spPr>
                <a:xfrm>
                  <a:off x="11677697" y="5882503"/>
                  <a:ext cx="1234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07" name="Ink 306">
                  <a:extLst>
                    <a:ext uri="{FF2B5EF4-FFF2-40B4-BE49-F238E27FC236}">
                      <a16:creationId xmlns:a16="http://schemas.microsoft.com/office/drawing/2014/main" id="{3ED8815B-E9FF-4FDE-8201-23B29AAB0E86}"/>
                    </a:ext>
                  </a:extLst>
                </p14:cNvPr>
                <p14:cNvContentPartPr/>
                <p14:nvPr/>
              </p14:nvContentPartPr>
              <p14:xfrm>
                <a:off x="11660417" y="5859463"/>
                <a:ext cx="190800" cy="419760"/>
              </p14:xfrm>
            </p:contentPart>
          </mc:Choice>
          <mc:Fallback xmlns="">
            <p:pic>
              <p:nvPicPr>
                <p:cNvPr id="307" name="Ink 306">
                  <a:extLst>
                    <a:ext uri="{FF2B5EF4-FFF2-40B4-BE49-F238E27FC236}">
                      <a16:creationId xmlns:a16="http://schemas.microsoft.com/office/drawing/2014/main" id="{3ED8815B-E9FF-4FDE-8201-23B29AAB0E86}"/>
                    </a:ext>
                  </a:extLst>
                </p:cNvPr>
                <p:cNvPicPr/>
                <p:nvPr/>
              </p:nvPicPr>
              <p:blipFill>
                <a:blip r:embed="rId445"/>
                <a:stretch>
                  <a:fillRect/>
                </a:stretch>
              </p:blipFill>
              <p:spPr>
                <a:xfrm>
                  <a:off x="11651417" y="5850823"/>
                  <a:ext cx="20844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08" name="Ink 307">
                  <a:extLst>
                    <a:ext uri="{FF2B5EF4-FFF2-40B4-BE49-F238E27FC236}">
                      <a16:creationId xmlns:a16="http://schemas.microsoft.com/office/drawing/2014/main" id="{20AB7F3E-AF32-48DB-8046-43EF3B3D7700}"/>
                    </a:ext>
                  </a:extLst>
                </p14:cNvPr>
                <p14:cNvContentPartPr/>
                <p14:nvPr/>
              </p14:nvContentPartPr>
              <p14:xfrm>
                <a:off x="11793257" y="5906623"/>
                <a:ext cx="153000" cy="112680"/>
              </p14:xfrm>
            </p:contentPart>
          </mc:Choice>
          <mc:Fallback xmlns="">
            <p:pic>
              <p:nvPicPr>
                <p:cNvPr id="308" name="Ink 307">
                  <a:extLst>
                    <a:ext uri="{FF2B5EF4-FFF2-40B4-BE49-F238E27FC236}">
                      <a16:creationId xmlns:a16="http://schemas.microsoft.com/office/drawing/2014/main" id="{20AB7F3E-AF32-48DB-8046-43EF3B3D7700}"/>
                    </a:ext>
                  </a:extLst>
                </p:cNvPr>
                <p:cNvPicPr/>
                <p:nvPr/>
              </p:nvPicPr>
              <p:blipFill>
                <a:blip r:embed="rId447"/>
                <a:stretch>
                  <a:fillRect/>
                </a:stretch>
              </p:blipFill>
              <p:spPr>
                <a:xfrm>
                  <a:off x="11784257" y="5897623"/>
                  <a:ext cx="170640" cy="130320"/>
                </a:xfrm>
                <a:prstGeom prst="rect">
                  <a:avLst/>
                </a:prstGeom>
              </p:spPr>
            </p:pic>
          </mc:Fallback>
        </mc:AlternateContent>
      </p:grpSp>
    </p:spTree>
    <p:extLst>
      <p:ext uri="{BB962C8B-B14F-4D97-AF65-F5344CB8AC3E}">
        <p14:creationId xmlns:p14="http://schemas.microsoft.com/office/powerpoint/2010/main" val="2179089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E6B9D-572F-4B3A-93CF-0FF7942958CF}"/>
              </a:ext>
            </a:extLst>
          </p:cNvPr>
          <p:cNvPicPr>
            <a:picLocks noChangeAspect="1"/>
          </p:cNvPicPr>
          <p:nvPr/>
        </p:nvPicPr>
        <p:blipFill>
          <a:blip r:embed="rId2"/>
          <a:stretch>
            <a:fillRect/>
          </a:stretch>
        </p:blipFill>
        <p:spPr>
          <a:xfrm>
            <a:off x="179478" y="224382"/>
            <a:ext cx="8963203" cy="3755436"/>
          </a:xfrm>
          <a:prstGeom prst="rect">
            <a:avLst/>
          </a:prstGeom>
        </p:spPr>
      </p:pic>
      <p:graphicFrame>
        <p:nvGraphicFramePr>
          <p:cNvPr id="4" name="Object 3">
            <a:extLst>
              <a:ext uri="{FF2B5EF4-FFF2-40B4-BE49-F238E27FC236}">
                <a16:creationId xmlns:a16="http://schemas.microsoft.com/office/drawing/2014/main" id="{83CB58A3-431E-4371-AD02-F17D17145776}"/>
              </a:ext>
            </a:extLst>
          </p:cNvPr>
          <p:cNvGraphicFramePr>
            <a:graphicFrameLocks noChangeAspect="1"/>
          </p:cNvGraphicFramePr>
          <p:nvPr>
            <p:extLst>
              <p:ext uri="{D42A27DB-BD31-4B8C-83A1-F6EECF244321}">
                <p14:modId xmlns:p14="http://schemas.microsoft.com/office/powerpoint/2010/main" val="2538058623"/>
              </p:ext>
            </p:extLst>
          </p:nvPr>
        </p:nvGraphicFramePr>
        <p:xfrm>
          <a:off x="8545827" y="3470366"/>
          <a:ext cx="579437" cy="481013"/>
        </p:xfrm>
        <a:graphic>
          <a:graphicData uri="http://schemas.openxmlformats.org/presentationml/2006/ole">
            <mc:AlternateContent xmlns:mc="http://schemas.openxmlformats.org/markup-compatibility/2006">
              <mc:Choice xmlns:v="urn:schemas-microsoft-com:vml" Requires="v">
                <p:oleObj name="Packager Shell Object" showAsIcon="1" r:id="rId3" imgW="579240" imgH="481320" progId="Package">
                  <p:embed/>
                </p:oleObj>
              </mc:Choice>
              <mc:Fallback>
                <p:oleObj name="Packager Shell Object" showAsIcon="1" r:id="rId3" imgW="579240" imgH="481320" progId="Package">
                  <p:embed/>
                  <p:pic>
                    <p:nvPicPr>
                      <p:cNvPr id="4" name="Object 3">
                        <a:extLst>
                          <a:ext uri="{FF2B5EF4-FFF2-40B4-BE49-F238E27FC236}">
                            <a16:creationId xmlns:a16="http://schemas.microsoft.com/office/drawing/2014/main" id="{83CB58A3-431E-4371-AD02-F17D17145776}"/>
                          </a:ext>
                        </a:extLst>
                      </p:cNvPr>
                      <p:cNvPicPr/>
                      <p:nvPr/>
                    </p:nvPicPr>
                    <p:blipFill>
                      <a:blip r:embed="rId4"/>
                      <a:stretch>
                        <a:fillRect/>
                      </a:stretch>
                    </p:blipFill>
                    <p:spPr>
                      <a:xfrm>
                        <a:off x="8545827" y="3470366"/>
                        <a:ext cx="579437" cy="481013"/>
                      </a:xfrm>
                      <a:prstGeom prst="rect">
                        <a:avLst/>
                      </a:prstGeom>
                    </p:spPr>
                  </p:pic>
                </p:oleObj>
              </mc:Fallback>
            </mc:AlternateContent>
          </a:graphicData>
        </a:graphic>
      </p:graphicFrame>
    </p:spTree>
    <p:extLst>
      <p:ext uri="{BB962C8B-B14F-4D97-AF65-F5344CB8AC3E}">
        <p14:creationId xmlns:p14="http://schemas.microsoft.com/office/powerpoint/2010/main" val="3491355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ED0CA5-B4E8-44D0-B428-1E664F943756}"/>
              </a:ext>
            </a:extLst>
          </p:cNvPr>
          <p:cNvSpPr>
            <a:spLocks noGrp="1"/>
          </p:cNvSpPr>
          <p:nvPr>
            <p:ph idx="1"/>
          </p:nvPr>
        </p:nvSpPr>
        <p:spPr>
          <a:xfrm>
            <a:off x="1294363" y="2015732"/>
            <a:ext cx="9603275" cy="866805"/>
          </a:xfrm>
        </p:spPr>
        <p:txBody>
          <a:bodyPr/>
          <a:lstStyle/>
          <a:p>
            <a:r>
              <a:rPr lang="en-US" dirty="0"/>
              <a:t>We now create a new class called main which will contain the entire game logic and the snake and fruit object and then make changes to the entire code accordingly.</a:t>
            </a:r>
          </a:p>
          <a:p>
            <a:pPr marL="0" indent="0">
              <a:buNone/>
            </a:pPr>
            <a:endParaRPr lang="en-IN" dirty="0"/>
          </a:p>
        </p:txBody>
      </p:sp>
      <p:sp>
        <p:nvSpPr>
          <p:cNvPr id="3" name="Title 2">
            <a:extLst>
              <a:ext uri="{FF2B5EF4-FFF2-40B4-BE49-F238E27FC236}">
                <a16:creationId xmlns:a16="http://schemas.microsoft.com/office/drawing/2014/main" id="{E11ADD9C-3042-4992-9229-43B59D2C600D}"/>
              </a:ext>
            </a:extLst>
          </p:cNvPr>
          <p:cNvSpPr>
            <a:spLocks noGrp="1"/>
          </p:cNvSpPr>
          <p:nvPr>
            <p:ph type="title"/>
          </p:nvPr>
        </p:nvSpPr>
        <p:spPr/>
        <p:txBody>
          <a:bodyPr/>
          <a:lstStyle/>
          <a:p>
            <a:r>
              <a:rPr lang="en-US" dirty="0"/>
              <a:t>Let the snake munch</a:t>
            </a:r>
            <a:endParaRPr lang="en-IN" dirty="0"/>
          </a:p>
        </p:txBody>
      </p:sp>
      <p:pic>
        <p:nvPicPr>
          <p:cNvPr id="5" name="Picture 4">
            <a:extLst>
              <a:ext uri="{FF2B5EF4-FFF2-40B4-BE49-F238E27FC236}">
                <a16:creationId xmlns:a16="http://schemas.microsoft.com/office/drawing/2014/main" id="{B8E2B5E9-99BB-4251-99D1-C2ACBFCB78C0}"/>
              </a:ext>
            </a:extLst>
          </p:cNvPr>
          <p:cNvPicPr>
            <a:picLocks noChangeAspect="1"/>
          </p:cNvPicPr>
          <p:nvPr/>
        </p:nvPicPr>
        <p:blipFill>
          <a:blip r:embed="rId2"/>
          <a:stretch>
            <a:fillRect/>
          </a:stretch>
        </p:blipFill>
        <p:spPr>
          <a:xfrm>
            <a:off x="1411061" y="2984727"/>
            <a:ext cx="4057650" cy="2543175"/>
          </a:xfrm>
          <a:prstGeom prst="rect">
            <a:avLst/>
          </a:prstGeom>
        </p:spPr>
      </p:pic>
      <p:graphicFrame>
        <p:nvGraphicFramePr>
          <p:cNvPr id="6" name="Object 5">
            <a:extLst>
              <a:ext uri="{FF2B5EF4-FFF2-40B4-BE49-F238E27FC236}">
                <a16:creationId xmlns:a16="http://schemas.microsoft.com/office/drawing/2014/main" id="{B40E3728-FC31-4AFE-8412-5EDF90CAD916}"/>
              </a:ext>
            </a:extLst>
          </p:cNvPr>
          <p:cNvGraphicFramePr>
            <a:graphicFrameLocks noChangeAspect="1"/>
          </p:cNvGraphicFramePr>
          <p:nvPr>
            <p:extLst>
              <p:ext uri="{D42A27DB-BD31-4B8C-83A1-F6EECF244321}">
                <p14:modId xmlns:p14="http://schemas.microsoft.com/office/powerpoint/2010/main" val="2588668738"/>
              </p:ext>
            </p:extLst>
          </p:nvPr>
        </p:nvGraphicFramePr>
        <p:xfrm>
          <a:off x="4889274" y="5046889"/>
          <a:ext cx="579437" cy="481013"/>
        </p:xfrm>
        <a:graphic>
          <a:graphicData uri="http://schemas.openxmlformats.org/presentationml/2006/ole">
            <mc:AlternateContent xmlns:mc="http://schemas.openxmlformats.org/markup-compatibility/2006">
              <mc:Choice xmlns:v="urn:schemas-microsoft-com:vml" Requires="v">
                <p:oleObj name="Packager Shell Object" showAsIcon="1" r:id="rId3" imgW="579240" imgH="481320" progId="Package">
                  <p:embed/>
                </p:oleObj>
              </mc:Choice>
              <mc:Fallback>
                <p:oleObj name="Packager Shell Object" showAsIcon="1" r:id="rId3" imgW="579240" imgH="481320" progId="Package">
                  <p:embed/>
                  <p:pic>
                    <p:nvPicPr>
                      <p:cNvPr id="6" name="Object 5">
                        <a:extLst>
                          <a:ext uri="{FF2B5EF4-FFF2-40B4-BE49-F238E27FC236}">
                            <a16:creationId xmlns:a16="http://schemas.microsoft.com/office/drawing/2014/main" id="{B40E3728-FC31-4AFE-8412-5EDF90CAD916}"/>
                          </a:ext>
                        </a:extLst>
                      </p:cNvPr>
                      <p:cNvPicPr/>
                      <p:nvPr/>
                    </p:nvPicPr>
                    <p:blipFill>
                      <a:blip r:embed="rId4"/>
                      <a:stretch>
                        <a:fillRect/>
                      </a:stretch>
                    </p:blipFill>
                    <p:spPr>
                      <a:xfrm>
                        <a:off x="4889274" y="5046889"/>
                        <a:ext cx="579437" cy="481013"/>
                      </a:xfrm>
                      <a:prstGeom prst="rect">
                        <a:avLst/>
                      </a:prstGeom>
                    </p:spPr>
                  </p:pic>
                </p:oleObj>
              </mc:Fallback>
            </mc:AlternateContent>
          </a:graphicData>
        </a:graphic>
      </p:graphicFrame>
      <p:sp>
        <p:nvSpPr>
          <p:cNvPr id="7" name="Content Placeholder 1">
            <a:extLst>
              <a:ext uri="{FF2B5EF4-FFF2-40B4-BE49-F238E27FC236}">
                <a16:creationId xmlns:a16="http://schemas.microsoft.com/office/drawing/2014/main" id="{32FC298C-7320-4348-858A-0AF2A168F801}"/>
              </a:ext>
            </a:extLst>
          </p:cNvPr>
          <p:cNvSpPr txBox="1">
            <a:spLocks/>
          </p:cNvSpPr>
          <p:nvPr/>
        </p:nvSpPr>
        <p:spPr>
          <a:xfrm>
            <a:off x="5538652" y="3044515"/>
            <a:ext cx="5668141" cy="248338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As the fruit and snake are in the same class now,  it is easier to check where they are in relation to each other</a:t>
            </a:r>
          </a:p>
          <a:p>
            <a:r>
              <a:rPr lang="en-US" dirty="0"/>
              <a:t>So to the main I add a new member called collision which deals with collision between snake and fruit as shown in the next slide</a:t>
            </a:r>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1681139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ACDC4-44FB-4174-84C4-00371F36567F}"/>
              </a:ext>
            </a:extLst>
          </p:cNvPr>
          <p:cNvPicPr>
            <a:picLocks noChangeAspect="1"/>
          </p:cNvPicPr>
          <p:nvPr/>
        </p:nvPicPr>
        <p:blipFill>
          <a:blip r:embed="rId2"/>
          <a:stretch>
            <a:fillRect/>
          </a:stretch>
        </p:blipFill>
        <p:spPr>
          <a:xfrm>
            <a:off x="196242" y="1600146"/>
            <a:ext cx="4185226" cy="3211150"/>
          </a:xfrm>
          <a:prstGeom prst="rect">
            <a:avLst/>
          </a:prstGeom>
        </p:spPr>
      </p:pic>
      <p:pic>
        <p:nvPicPr>
          <p:cNvPr id="5" name="Picture 4">
            <a:extLst>
              <a:ext uri="{FF2B5EF4-FFF2-40B4-BE49-F238E27FC236}">
                <a16:creationId xmlns:a16="http://schemas.microsoft.com/office/drawing/2014/main" id="{B1EFE3A9-0335-45F3-ACDF-523F96DABC2D}"/>
              </a:ext>
            </a:extLst>
          </p:cNvPr>
          <p:cNvPicPr>
            <a:picLocks noChangeAspect="1"/>
          </p:cNvPicPr>
          <p:nvPr/>
        </p:nvPicPr>
        <p:blipFill>
          <a:blip r:embed="rId3"/>
          <a:stretch>
            <a:fillRect/>
          </a:stretch>
        </p:blipFill>
        <p:spPr>
          <a:xfrm>
            <a:off x="4613203" y="283463"/>
            <a:ext cx="7123582" cy="1828855"/>
          </a:xfrm>
          <a:prstGeom prst="rect">
            <a:avLst/>
          </a:prstGeom>
        </p:spPr>
      </p:pic>
      <p:pic>
        <p:nvPicPr>
          <p:cNvPr id="7" name="Picture 6">
            <a:extLst>
              <a:ext uri="{FF2B5EF4-FFF2-40B4-BE49-F238E27FC236}">
                <a16:creationId xmlns:a16="http://schemas.microsoft.com/office/drawing/2014/main" id="{7A3633E7-1326-49C8-8F2C-4A0CE38B217C}"/>
              </a:ext>
            </a:extLst>
          </p:cNvPr>
          <p:cNvPicPr>
            <a:picLocks noChangeAspect="1"/>
          </p:cNvPicPr>
          <p:nvPr/>
        </p:nvPicPr>
        <p:blipFill>
          <a:blip r:embed="rId4"/>
          <a:stretch>
            <a:fillRect/>
          </a:stretch>
        </p:blipFill>
        <p:spPr>
          <a:xfrm>
            <a:off x="4640636" y="2257914"/>
            <a:ext cx="7123582" cy="3650262"/>
          </a:xfrm>
          <a:prstGeom prst="rect">
            <a:avLst/>
          </a:prstGeom>
        </p:spPr>
      </p:pic>
      <p:graphicFrame>
        <p:nvGraphicFramePr>
          <p:cNvPr id="8" name="Object 7">
            <a:extLst>
              <a:ext uri="{FF2B5EF4-FFF2-40B4-BE49-F238E27FC236}">
                <a16:creationId xmlns:a16="http://schemas.microsoft.com/office/drawing/2014/main" id="{6E1AE9BD-713C-495B-9FB7-CCAE13695821}"/>
              </a:ext>
            </a:extLst>
          </p:cNvPr>
          <p:cNvGraphicFramePr>
            <a:graphicFrameLocks noChangeAspect="1"/>
          </p:cNvGraphicFramePr>
          <p:nvPr>
            <p:extLst>
              <p:ext uri="{D42A27DB-BD31-4B8C-83A1-F6EECF244321}">
                <p14:modId xmlns:p14="http://schemas.microsoft.com/office/powerpoint/2010/main" val="1279883937"/>
              </p:ext>
            </p:extLst>
          </p:nvPr>
        </p:nvGraphicFramePr>
        <p:xfrm>
          <a:off x="11005393" y="5445451"/>
          <a:ext cx="758825" cy="481013"/>
        </p:xfrm>
        <a:graphic>
          <a:graphicData uri="http://schemas.openxmlformats.org/presentationml/2006/ole">
            <mc:AlternateContent xmlns:mc="http://schemas.openxmlformats.org/markup-compatibility/2006">
              <mc:Choice xmlns:v="urn:schemas-microsoft-com:vml" Requires="v">
                <p:oleObj name="Packager Shell Object" showAsIcon="1" r:id="rId5" imgW="758880" imgH="481320" progId="Package">
                  <p:embed/>
                </p:oleObj>
              </mc:Choice>
              <mc:Fallback>
                <p:oleObj name="Packager Shell Object" showAsIcon="1" r:id="rId5" imgW="758880" imgH="481320" progId="Package">
                  <p:embed/>
                  <p:pic>
                    <p:nvPicPr>
                      <p:cNvPr id="8" name="Object 7">
                        <a:extLst>
                          <a:ext uri="{FF2B5EF4-FFF2-40B4-BE49-F238E27FC236}">
                            <a16:creationId xmlns:a16="http://schemas.microsoft.com/office/drawing/2014/main" id="{6E1AE9BD-713C-495B-9FB7-CCAE13695821}"/>
                          </a:ext>
                        </a:extLst>
                      </p:cNvPr>
                      <p:cNvPicPr/>
                      <p:nvPr/>
                    </p:nvPicPr>
                    <p:blipFill>
                      <a:blip r:embed="rId6"/>
                      <a:stretch>
                        <a:fillRect/>
                      </a:stretch>
                    </p:blipFill>
                    <p:spPr>
                      <a:xfrm>
                        <a:off x="11005393" y="5445451"/>
                        <a:ext cx="758825" cy="481013"/>
                      </a:xfrm>
                      <a:prstGeom prst="rect">
                        <a:avLst/>
                      </a:prstGeom>
                    </p:spPr>
                  </p:pic>
                </p:oleObj>
              </mc:Fallback>
            </mc:AlternateContent>
          </a:graphicData>
        </a:graphic>
      </p:graphicFrame>
    </p:spTree>
    <p:extLst>
      <p:ext uri="{BB962C8B-B14F-4D97-AF65-F5344CB8AC3E}">
        <p14:creationId xmlns:p14="http://schemas.microsoft.com/office/powerpoint/2010/main" val="377804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294363" y="804519"/>
            <a:ext cx="9603275" cy="1049235"/>
          </a:xfrm>
        </p:spPr>
        <p:txBody>
          <a:bodyPr/>
          <a:lstStyle/>
          <a:p>
            <a:r>
              <a:rPr lang="en-US" dirty="0"/>
              <a:t>How games work in general</a:t>
            </a:r>
          </a:p>
        </p:txBody>
      </p:sp>
      <p:pic>
        <p:nvPicPr>
          <p:cNvPr id="4" name="Graphic 3" descr="Lightbulb icon">
            <a:extLst>
              <a:ext uri="{FF2B5EF4-FFF2-40B4-BE49-F238E27FC236}">
                <a16:creationId xmlns:a16="http://schemas.microsoft.com/office/drawing/2014/main" id="{5E124F8C-3984-4EEC-9BA8-3B255731F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28262" y="206686"/>
            <a:ext cx="1122450" cy="1122450"/>
          </a:xfrm>
          <a:prstGeom prst="rect">
            <a:avLst/>
          </a:prstGeom>
        </p:spPr>
      </p:pic>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1623848"/>
            <a:ext cx="9603275" cy="3842498"/>
          </a:xfrm>
        </p:spPr>
        <p:txBody>
          <a:bodyPr>
            <a:normAutofit fontScale="92500" lnSpcReduction="10000"/>
          </a:bodyPr>
          <a:lstStyle/>
          <a:p>
            <a:pPr algn="l"/>
            <a:r>
              <a:rPr lang="en-US" dirty="0">
                <a:solidFill>
                  <a:srgbClr val="000000"/>
                </a:solidFill>
                <a:ea typeface="Tahoma" panose="020B0604030504040204" pitchFamily="34" charset="0"/>
                <a:cs typeface="Tahoma" panose="020B0604030504040204" pitchFamily="34" charset="0"/>
              </a:rPr>
              <a:t>The important thing to note is that </a:t>
            </a:r>
            <a:r>
              <a:rPr lang="en-US" b="0" i="0" dirty="0">
                <a:solidFill>
                  <a:srgbClr val="000000"/>
                </a:solidFill>
                <a:effectLst/>
                <a:latin typeface="Roboto" panose="02000000000000000000" pitchFamily="2" charset="0"/>
              </a:rPr>
              <a:t>this image is not just drawn once instead it is </a:t>
            </a:r>
            <a:r>
              <a:rPr lang="en-US" b="0" i="0" dirty="0">
                <a:effectLst/>
                <a:latin typeface="Roboto" panose="02000000000000000000" pitchFamily="2" charset="0"/>
              </a:rPr>
              <a:t>drawn multiple times per second in what </a:t>
            </a:r>
            <a:r>
              <a:rPr lang="en-US" b="0" i="0" dirty="0">
                <a:solidFill>
                  <a:srgbClr val="000000"/>
                </a:solidFill>
                <a:effectLst/>
                <a:latin typeface="Roboto" panose="02000000000000000000" pitchFamily="2" charset="0"/>
              </a:rPr>
              <a:t>is called a game loop and then to turn this into a game we have to add two more things</a:t>
            </a:r>
          </a:p>
          <a:p>
            <a:pPr lvl="1"/>
            <a:r>
              <a:rPr lang="en-US" dirty="0">
                <a:solidFill>
                  <a:srgbClr val="000000"/>
                </a:solidFill>
                <a:latin typeface="Roboto" panose="02000000000000000000" pitchFamily="2" charset="0"/>
              </a:rPr>
              <a:t>P</a:t>
            </a:r>
            <a:r>
              <a:rPr lang="en-US" b="0" i="0" dirty="0">
                <a:solidFill>
                  <a:srgbClr val="000000"/>
                </a:solidFill>
                <a:effectLst/>
                <a:latin typeface="Roboto" panose="02000000000000000000" pitchFamily="2" charset="0"/>
              </a:rPr>
              <a:t>layer input so that you have to know what the player wants to do </a:t>
            </a:r>
          </a:p>
          <a:p>
            <a:pPr lvl="1"/>
            <a:r>
              <a:rPr lang="en-US" dirty="0">
                <a:solidFill>
                  <a:srgbClr val="000000"/>
                </a:solidFill>
                <a:latin typeface="Roboto" panose="02000000000000000000" pitchFamily="2" charset="0"/>
              </a:rPr>
              <a:t>O</a:t>
            </a:r>
            <a:r>
              <a:rPr lang="en-US" b="0" i="0" dirty="0">
                <a:solidFill>
                  <a:srgbClr val="000000"/>
                </a:solidFill>
                <a:effectLst/>
                <a:latin typeface="Roboto" panose="02000000000000000000" pitchFamily="2" charset="0"/>
              </a:rPr>
              <a:t>n each cycle you also reposition where elements are supposed to be drawn</a:t>
            </a:r>
          </a:p>
          <a:p>
            <a:r>
              <a:rPr lang="en-US" b="0" i="0" dirty="0">
                <a:solidFill>
                  <a:srgbClr val="000000"/>
                </a:solidFill>
                <a:effectLst/>
                <a:latin typeface="Roboto" panose="02000000000000000000" pitchFamily="2" charset="0"/>
              </a:rPr>
              <a:t>In total there are 3 steps </a:t>
            </a:r>
          </a:p>
          <a:p>
            <a:pPr lvl="1"/>
            <a:r>
              <a:rPr lang="en-US" dirty="0">
                <a:solidFill>
                  <a:srgbClr val="000000"/>
                </a:solidFill>
                <a:latin typeface="Roboto" panose="02000000000000000000" pitchFamily="2" charset="0"/>
              </a:rPr>
              <a:t>Check player input</a:t>
            </a:r>
          </a:p>
          <a:p>
            <a:pPr lvl="1"/>
            <a:r>
              <a:rPr lang="en-US" dirty="0">
                <a:solidFill>
                  <a:srgbClr val="000000"/>
                </a:solidFill>
                <a:latin typeface="Roboto" panose="02000000000000000000" pitchFamily="2" charset="0"/>
              </a:rPr>
              <a:t> position elements on screen accordingly </a:t>
            </a:r>
          </a:p>
          <a:p>
            <a:pPr lvl="1"/>
            <a:r>
              <a:rPr lang="en-US" dirty="0">
                <a:solidFill>
                  <a:srgbClr val="000000"/>
                </a:solidFill>
                <a:latin typeface="Roboto" panose="02000000000000000000" pitchFamily="2" charset="0"/>
              </a:rPr>
              <a:t>then draw all the elements</a:t>
            </a:r>
          </a:p>
          <a:p>
            <a:pPr algn="l"/>
            <a:r>
              <a:rPr lang="en-US" dirty="0">
                <a:solidFill>
                  <a:srgbClr val="000000"/>
                </a:solidFill>
                <a:latin typeface="Roboto" panose="02000000000000000000" pitchFamily="2" charset="0"/>
              </a:rPr>
              <a:t>A</a:t>
            </a:r>
            <a:r>
              <a:rPr lang="en-US" b="0" i="0" dirty="0">
                <a:solidFill>
                  <a:srgbClr val="000000"/>
                </a:solidFill>
                <a:effectLst/>
                <a:latin typeface="Roboto" panose="02000000000000000000" pitchFamily="2" charset="0"/>
              </a:rPr>
              <a:t>nd if that happens often enough you get </a:t>
            </a:r>
            <a:r>
              <a:rPr lang="en-US" b="0" i="0" dirty="0">
                <a:effectLst/>
                <a:latin typeface="Roboto" panose="02000000000000000000" pitchFamily="2" charset="0"/>
              </a:rPr>
              <a:t>a video game</a:t>
            </a:r>
          </a:p>
          <a:p>
            <a:endParaRPr lang="en-US" b="0" i="0" dirty="0">
              <a:solidFill>
                <a:srgbClr val="000000"/>
              </a:solidFill>
              <a:effectLst/>
              <a:latin typeface="Roboto" panose="02000000000000000000" pitchFamily="2" charset="0"/>
            </a:endParaRPr>
          </a:p>
          <a:p>
            <a:pPr lvl="1"/>
            <a:endParaRPr lang="en-US" b="0" i="0" dirty="0">
              <a:solidFill>
                <a:srgbClr val="000000"/>
              </a:solidFill>
              <a:effectLst/>
              <a:latin typeface="Roboto" panose="02000000000000000000" pitchFamily="2" charset="0"/>
            </a:endParaRPr>
          </a:p>
          <a:p>
            <a:pPr algn="l"/>
            <a:endParaRPr lang="en-US" b="0" i="0" dirty="0">
              <a:solidFill>
                <a:srgbClr val="000000"/>
              </a:solidFill>
              <a:effectLst/>
              <a:latin typeface="Roboto" panose="02000000000000000000" pitchFamily="2" charset="0"/>
            </a:endParaRPr>
          </a:p>
          <a:p>
            <a:pPr lvl="0"/>
            <a:endParaRPr lang="en-US" dirty="0"/>
          </a:p>
          <a:p>
            <a:pPr marL="0" indent="0">
              <a:buNone/>
            </a:pPr>
            <a:endParaRPr lang="en-US" dirty="0"/>
          </a:p>
        </p:txBody>
      </p:sp>
    </p:spTree>
    <p:extLst>
      <p:ext uri="{BB962C8B-B14F-4D97-AF65-F5344CB8AC3E}">
        <p14:creationId xmlns:p14="http://schemas.microsoft.com/office/powerpoint/2010/main" val="204972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EB3447-9772-4E22-9B99-EFDA31E237DC}"/>
              </a:ext>
            </a:extLst>
          </p:cNvPr>
          <p:cNvSpPr>
            <a:spLocks noGrp="1"/>
          </p:cNvSpPr>
          <p:nvPr>
            <p:ph idx="1"/>
          </p:nvPr>
        </p:nvSpPr>
        <p:spPr/>
        <p:txBody>
          <a:bodyPr/>
          <a:lstStyle/>
          <a:p>
            <a:r>
              <a:rPr lang="en-US" dirty="0"/>
              <a:t>To do that we add an other member in the main class as shown and add it to update member</a:t>
            </a:r>
            <a:endParaRPr lang="en-IN" dirty="0"/>
          </a:p>
        </p:txBody>
      </p:sp>
      <p:sp>
        <p:nvSpPr>
          <p:cNvPr id="3" name="Title 2">
            <a:extLst>
              <a:ext uri="{FF2B5EF4-FFF2-40B4-BE49-F238E27FC236}">
                <a16:creationId xmlns:a16="http://schemas.microsoft.com/office/drawing/2014/main" id="{7F48C1CA-CB06-4827-8BBD-619A05E78C51}"/>
              </a:ext>
            </a:extLst>
          </p:cNvPr>
          <p:cNvSpPr>
            <a:spLocks noGrp="1"/>
          </p:cNvSpPr>
          <p:nvPr>
            <p:ph type="title"/>
          </p:nvPr>
        </p:nvSpPr>
        <p:spPr/>
        <p:txBody>
          <a:bodyPr/>
          <a:lstStyle/>
          <a:p>
            <a:r>
              <a:rPr lang="en-US" dirty="0"/>
              <a:t>Hitting the wall or itself</a:t>
            </a:r>
            <a:endParaRPr lang="en-IN" dirty="0"/>
          </a:p>
        </p:txBody>
      </p:sp>
      <p:pic>
        <p:nvPicPr>
          <p:cNvPr id="5" name="Picture 4">
            <a:extLst>
              <a:ext uri="{FF2B5EF4-FFF2-40B4-BE49-F238E27FC236}">
                <a16:creationId xmlns:a16="http://schemas.microsoft.com/office/drawing/2014/main" id="{FD3B7389-D443-4B15-AA48-EE376CEEB16B}"/>
              </a:ext>
            </a:extLst>
          </p:cNvPr>
          <p:cNvPicPr>
            <a:picLocks noChangeAspect="1"/>
          </p:cNvPicPr>
          <p:nvPr/>
        </p:nvPicPr>
        <p:blipFill>
          <a:blip r:embed="rId2"/>
          <a:stretch>
            <a:fillRect/>
          </a:stretch>
        </p:blipFill>
        <p:spPr>
          <a:xfrm>
            <a:off x="0" y="2997307"/>
            <a:ext cx="12192000" cy="1603100"/>
          </a:xfrm>
          <a:prstGeom prst="rect">
            <a:avLst/>
          </a:prstGeom>
        </p:spPr>
      </p:pic>
      <p:pic>
        <p:nvPicPr>
          <p:cNvPr id="7" name="Picture 6">
            <a:extLst>
              <a:ext uri="{FF2B5EF4-FFF2-40B4-BE49-F238E27FC236}">
                <a16:creationId xmlns:a16="http://schemas.microsoft.com/office/drawing/2014/main" id="{985D99C4-2445-408C-8C4C-8D281554A420}"/>
              </a:ext>
            </a:extLst>
          </p:cNvPr>
          <p:cNvPicPr>
            <a:picLocks noChangeAspect="1"/>
          </p:cNvPicPr>
          <p:nvPr/>
        </p:nvPicPr>
        <p:blipFill>
          <a:blip r:embed="rId3"/>
          <a:stretch>
            <a:fillRect/>
          </a:stretch>
        </p:blipFill>
        <p:spPr>
          <a:xfrm>
            <a:off x="137350" y="4842268"/>
            <a:ext cx="1895475" cy="495300"/>
          </a:xfrm>
          <a:prstGeom prst="rect">
            <a:avLst/>
          </a:prstGeom>
        </p:spPr>
      </p:pic>
      <p:graphicFrame>
        <p:nvGraphicFramePr>
          <p:cNvPr id="8" name="Object 7">
            <a:extLst>
              <a:ext uri="{FF2B5EF4-FFF2-40B4-BE49-F238E27FC236}">
                <a16:creationId xmlns:a16="http://schemas.microsoft.com/office/drawing/2014/main" id="{72C00550-9378-40E6-81F0-63B581425A33}"/>
              </a:ext>
            </a:extLst>
          </p:cNvPr>
          <p:cNvGraphicFramePr>
            <a:graphicFrameLocks noChangeAspect="1"/>
          </p:cNvGraphicFramePr>
          <p:nvPr>
            <p:extLst>
              <p:ext uri="{D42A27DB-BD31-4B8C-83A1-F6EECF244321}">
                <p14:modId xmlns:p14="http://schemas.microsoft.com/office/powerpoint/2010/main" val="3943224259"/>
              </p:ext>
            </p:extLst>
          </p:nvPr>
        </p:nvGraphicFramePr>
        <p:xfrm>
          <a:off x="11542713" y="4119394"/>
          <a:ext cx="649287" cy="481013"/>
        </p:xfrm>
        <a:graphic>
          <a:graphicData uri="http://schemas.openxmlformats.org/presentationml/2006/ole">
            <mc:AlternateContent xmlns:mc="http://schemas.openxmlformats.org/markup-compatibility/2006">
              <mc:Choice xmlns:v="urn:schemas-microsoft-com:vml" Requires="v">
                <p:oleObj name="Packager Shell Object" showAsIcon="1" r:id="rId4" imgW="649080" imgH="481320" progId="Package">
                  <p:embed/>
                </p:oleObj>
              </mc:Choice>
              <mc:Fallback>
                <p:oleObj name="Packager Shell Object" showAsIcon="1" r:id="rId4" imgW="649080" imgH="481320" progId="Package">
                  <p:embed/>
                  <p:pic>
                    <p:nvPicPr>
                      <p:cNvPr id="8" name="Object 7">
                        <a:extLst>
                          <a:ext uri="{FF2B5EF4-FFF2-40B4-BE49-F238E27FC236}">
                            <a16:creationId xmlns:a16="http://schemas.microsoft.com/office/drawing/2014/main" id="{72C00550-9378-40E6-81F0-63B581425A33}"/>
                          </a:ext>
                        </a:extLst>
                      </p:cNvPr>
                      <p:cNvPicPr/>
                      <p:nvPr/>
                    </p:nvPicPr>
                    <p:blipFill>
                      <a:blip r:embed="rId5"/>
                      <a:stretch>
                        <a:fillRect/>
                      </a:stretch>
                    </p:blipFill>
                    <p:spPr>
                      <a:xfrm>
                        <a:off x="11542713" y="4119394"/>
                        <a:ext cx="649287" cy="481013"/>
                      </a:xfrm>
                      <a:prstGeom prst="rect">
                        <a:avLst/>
                      </a:prstGeom>
                    </p:spPr>
                  </p:pic>
                </p:oleObj>
              </mc:Fallback>
            </mc:AlternateContent>
          </a:graphicData>
        </a:graphic>
      </p:graphicFrame>
    </p:spTree>
    <p:extLst>
      <p:ext uri="{BB962C8B-B14F-4D97-AF65-F5344CB8AC3E}">
        <p14:creationId xmlns:p14="http://schemas.microsoft.com/office/powerpoint/2010/main" val="2741353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AB621E-6E63-4A96-A26A-31797961BB84}"/>
              </a:ext>
            </a:extLst>
          </p:cNvPr>
          <p:cNvSpPr>
            <a:spLocks noGrp="1"/>
          </p:cNvSpPr>
          <p:nvPr>
            <p:ph idx="1"/>
          </p:nvPr>
        </p:nvSpPr>
        <p:spPr/>
        <p:txBody>
          <a:bodyPr/>
          <a:lstStyle/>
          <a:p>
            <a:r>
              <a:rPr lang="en-US" dirty="0"/>
              <a:t>First, ill import the image</a:t>
            </a:r>
          </a:p>
          <a:p>
            <a:r>
              <a:rPr lang="en-US" dirty="0"/>
              <a:t>\</a:t>
            </a:r>
          </a:p>
          <a:p>
            <a:r>
              <a:rPr lang="en-US" dirty="0"/>
              <a:t>Also we modify he fruit class as</a:t>
            </a:r>
          </a:p>
          <a:p>
            <a:endParaRPr lang="en-IN" dirty="0"/>
          </a:p>
        </p:txBody>
      </p:sp>
      <p:sp>
        <p:nvSpPr>
          <p:cNvPr id="3" name="Title 2">
            <a:extLst>
              <a:ext uri="{FF2B5EF4-FFF2-40B4-BE49-F238E27FC236}">
                <a16:creationId xmlns:a16="http://schemas.microsoft.com/office/drawing/2014/main" id="{7BF4CC41-46C7-4B71-9F11-BD23137DA433}"/>
              </a:ext>
            </a:extLst>
          </p:cNvPr>
          <p:cNvSpPr>
            <a:spLocks noGrp="1"/>
          </p:cNvSpPr>
          <p:nvPr>
            <p:ph type="title"/>
          </p:nvPr>
        </p:nvSpPr>
        <p:spPr/>
        <p:txBody>
          <a:bodyPr/>
          <a:lstStyle/>
          <a:p>
            <a:r>
              <a:rPr lang="en-US" dirty="0"/>
              <a:t>Drawing the fruit</a:t>
            </a:r>
            <a:endParaRPr lang="en-IN" dirty="0"/>
          </a:p>
        </p:txBody>
      </p:sp>
      <p:pic>
        <p:nvPicPr>
          <p:cNvPr id="5" name="Picture 4">
            <a:extLst>
              <a:ext uri="{FF2B5EF4-FFF2-40B4-BE49-F238E27FC236}">
                <a16:creationId xmlns:a16="http://schemas.microsoft.com/office/drawing/2014/main" id="{6EF50421-BFF3-44ED-952B-DA565BE2D540}"/>
              </a:ext>
            </a:extLst>
          </p:cNvPr>
          <p:cNvPicPr>
            <a:picLocks noChangeAspect="1"/>
          </p:cNvPicPr>
          <p:nvPr/>
        </p:nvPicPr>
        <p:blipFill>
          <a:blip r:embed="rId2"/>
          <a:stretch>
            <a:fillRect/>
          </a:stretch>
        </p:blipFill>
        <p:spPr>
          <a:xfrm>
            <a:off x="285750" y="2471356"/>
            <a:ext cx="11620500" cy="561975"/>
          </a:xfrm>
          <a:prstGeom prst="rect">
            <a:avLst/>
          </a:prstGeom>
        </p:spPr>
      </p:pic>
      <p:pic>
        <p:nvPicPr>
          <p:cNvPr id="7" name="Picture 6">
            <a:extLst>
              <a:ext uri="{FF2B5EF4-FFF2-40B4-BE49-F238E27FC236}">
                <a16:creationId xmlns:a16="http://schemas.microsoft.com/office/drawing/2014/main" id="{A2A52E40-67CD-4DCB-A4F7-EBE94A228768}"/>
              </a:ext>
            </a:extLst>
          </p:cNvPr>
          <p:cNvPicPr>
            <a:picLocks noChangeAspect="1"/>
          </p:cNvPicPr>
          <p:nvPr/>
        </p:nvPicPr>
        <p:blipFill>
          <a:blip r:embed="rId3"/>
          <a:stretch>
            <a:fillRect/>
          </a:stretch>
        </p:blipFill>
        <p:spPr>
          <a:xfrm>
            <a:off x="285750" y="3650933"/>
            <a:ext cx="10048875" cy="990600"/>
          </a:xfrm>
          <a:prstGeom prst="rect">
            <a:avLst/>
          </a:prstGeom>
        </p:spPr>
      </p:pic>
      <p:graphicFrame>
        <p:nvGraphicFramePr>
          <p:cNvPr id="8" name="Object 7">
            <a:extLst>
              <a:ext uri="{FF2B5EF4-FFF2-40B4-BE49-F238E27FC236}">
                <a16:creationId xmlns:a16="http://schemas.microsoft.com/office/drawing/2014/main" id="{BCD2E064-A354-4312-9EBF-AC7FF2FB6147}"/>
              </a:ext>
            </a:extLst>
          </p:cNvPr>
          <p:cNvGraphicFramePr>
            <a:graphicFrameLocks noChangeAspect="1"/>
          </p:cNvGraphicFramePr>
          <p:nvPr>
            <p:extLst>
              <p:ext uri="{D42A27DB-BD31-4B8C-83A1-F6EECF244321}">
                <p14:modId xmlns:p14="http://schemas.microsoft.com/office/powerpoint/2010/main" val="3180933594"/>
              </p:ext>
            </p:extLst>
          </p:nvPr>
        </p:nvGraphicFramePr>
        <p:xfrm>
          <a:off x="11077575" y="5327396"/>
          <a:ext cx="828675" cy="481013"/>
        </p:xfrm>
        <a:graphic>
          <a:graphicData uri="http://schemas.openxmlformats.org/presentationml/2006/ole">
            <mc:AlternateContent xmlns:mc="http://schemas.openxmlformats.org/markup-compatibility/2006">
              <mc:Choice xmlns:v="urn:schemas-microsoft-com:vml" Requires="v">
                <p:oleObj name="Packager Shell Object" showAsIcon="1" r:id="rId4" imgW="828360" imgH="481320" progId="Package">
                  <p:embed/>
                </p:oleObj>
              </mc:Choice>
              <mc:Fallback>
                <p:oleObj name="Packager Shell Object" showAsIcon="1" r:id="rId4" imgW="828360" imgH="481320" progId="Package">
                  <p:embed/>
                  <p:pic>
                    <p:nvPicPr>
                      <p:cNvPr id="8" name="Object 7">
                        <a:extLst>
                          <a:ext uri="{FF2B5EF4-FFF2-40B4-BE49-F238E27FC236}">
                            <a16:creationId xmlns:a16="http://schemas.microsoft.com/office/drawing/2014/main" id="{BCD2E064-A354-4312-9EBF-AC7FF2FB6147}"/>
                          </a:ext>
                        </a:extLst>
                      </p:cNvPr>
                      <p:cNvPicPr/>
                      <p:nvPr/>
                    </p:nvPicPr>
                    <p:blipFill>
                      <a:blip r:embed="rId5"/>
                      <a:stretch>
                        <a:fillRect/>
                      </a:stretch>
                    </p:blipFill>
                    <p:spPr>
                      <a:xfrm>
                        <a:off x="11077575" y="5327396"/>
                        <a:ext cx="828675" cy="481013"/>
                      </a:xfrm>
                      <a:prstGeom prst="rect">
                        <a:avLst/>
                      </a:prstGeom>
                    </p:spPr>
                  </p:pic>
                </p:oleObj>
              </mc:Fallback>
            </mc:AlternateContent>
          </a:graphicData>
        </a:graphic>
      </p:graphicFrame>
    </p:spTree>
    <p:extLst>
      <p:ext uri="{BB962C8B-B14F-4D97-AF65-F5344CB8AC3E}">
        <p14:creationId xmlns:p14="http://schemas.microsoft.com/office/powerpoint/2010/main" val="345270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416F23-E6F2-461C-9836-EFC67B1D3C96}"/>
              </a:ext>
            </a:extLst>
          </p:cNvPr>
          <p:cNvSpPr>
            <a:spLocks noGrp="1"/>
          </p:cNvSpPr>
          <p:nvPr>
            <p:ph idx="1"/>
          </p:nvPr>
        </p:nvSpPr>
        <p:spPr/>
        <p:txBody>
          <a:bodyPr/>
          <a:lstStyle/>
          <a:p>
            <a:r>
              <a:rPr lang="en-US" dirty="0"/>
              <a:t>First load the necessary images in the snake constructor(As they are needed for snake)</a:t>
            </a:r>
          </a:p>
          <a:p>
            <a:endParaRPr lang="en-IN" dirty="0"/>
          </a:p>
        </p:txBody>
      </p:sp>
      <p:sp>
        <p:nvSpPr>
          <p:cNvPr id="3" name="Title 2">
            <a:extLst>
              <a:ext uri="{FF2B5EF4-FFF2-40B4-BE49-F238E27FC236}">
                <a16:creationId xmlns:a16="http://schemas.microsoft.com/office/drawing/2014/main" id="{CC2B1089-6ECB-4F52-9ED6-59D11673672E}"/>
              </a:ext>
            </a:extLst>
          </p:cNvPr>
          <p:cNvSpPr>
            <a:spLocks noGrp="1"/>
          </p:cNvSpPr>
          <p:nvPr>
            <p:ph type="title"/>
          </p:nvPr>
        </p:nvSpPr>
        <p:spPr/>
        <p:txBody>
          <a:bodyPr/>
          <a:lstStyle/>
          <a:p>
            <a:r>
              <a:rPr lang="en-US" dirty="0"/>
              <a:t>Graphics to the snake</a:t>
            </a:r>
            <a:endParaRPr lang="en-IN" dirty="0"/>
          </a:p>
        </p:txBody>
      </p:sp>
      <p:pic>
        <p:nvPicPr>
          <p:cNvPr id="5" name="Picture 4">
            <a:extLst>
              <a:ext uri="{FF2B5EF4-FFF2-40B4-BE49-F238E27FC236}">
                <a16:creationId xmlns:a16="http://schemas.microsoft.com/office/drawing/2014/main" id="{5082F7ED-43DA-4D35-BB8E-82709D71B11C}"/>
              </a:ext>
            </a:extLst>
          </p:cNvPr>
          <p:cNvPicPr>
            <a:picLocks noChangeAspect="1"/>
          </p:cNvPicPr>
          <p:nvPr/>
        </p:nvPicPr>
        <p:blipFill>
          <a:blip r:embed="rId2"/>
          <a:stretch>
            <a:fillRect/>
          </a:stretch>
        </p:blipFill>
        <p:spPr>
          <a:xfrm>
            <a:off x="1476184" y="2520899"/>
            <a:ext cx="5729287" cy="3279063"/>
          </a:xfrm>
          <a:prstGeom prst="rect">
            <a:avLst/>
          </a:prstGeom>
        </p:spPr>
      </p:pic>
    </p:spTree>
    <p:extLst>
      <p:ext uri="{BB962C8B-B14F-4D97-AF65-F5344CB8AC3E}">
        <p14:creationId xmlns:p14="http://schemas.microsoft.com/office/powerpoint/2010/main" val="2315211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25A5E-7776-4113-88CE-109936453FF0}"/>
              </a:ext>
            </a:extLst>
          </p:cNvPr>
          <p:cNvPicPr>
            <a:picLocks noChangeAspect="1"/>
          </p:cNvPicPr>
          <p:nvPr/>
        </p:nvPicPr>
        <p:blipFill>
          <a:blip r:embed="rId2"/>
          <a:stretch>
            <a:fillRect/>
          </a:stretch>
        </p:blipFill>
        <p:spPr>
          <a:xfrm>
            <a:off x="191587" y="309179"/>
            <a:ext cx="7680961" cy="3667381"/>
          </a:xfrm>
          <a:prstGeom prst="rect">
            <a:avLst/>
          </a:prstGeom>
        </p:spPr>
      </p:pic>
      <p:pic>
        <p:nvPicPr>
          <p:cNvPr id="5" name="Picture 4">
            <a:extLst>
              <a:ext uri="{FF2B5EF4-FFF2-40B4-BE49-F238E27FC236}">
                <a16:creationId xmlns:a16="http://schemas.microsoft.com/office/drawing/2014/main" id="{EA8CD75C-D86A-4A36-AE2B-AD77C34E0E71}"/>
              </a:ext>
            </a:extLst>
          </p:cNvPr>
          <p:cNvPicPr>
            <a:picLocks noChangeAspect="1"/>
          </p:cNvPicPr>
          <p:nvPr/>
        </p:nvPicPr>
        <p:blipFill>
          <a:blip r:embed="rId3"/>
          <a:stretch>
            <a:fillRect/>
          </a:stretch>
        </p:blipFill>
        <p:spPr>
          <a:xfrm>
            <a:off x="429578" y="4153941"/>
            <a:ext cx="7112046" cy="2556021"/>
          </a:xfrm>
          <a:prstGeom prst="rect">
            <a:avLst/>
          </a:prstGeom>
        </p:spPr>
      </p:pic>
      <p:graphicFrame>
        <p:nvGraphicFramePr>
          <p:cNvPr id="6" name="Object 5">
            <a:extLst>
              <a:ext uri="{FF2B5EF4-FFF2-40B4-BE49-F238E27FC236}">
                <a16:creationId xmlns:a16="http://schemas.microsoft.com/office/drawing/2014/main" id="{08493D96-415F-4C8F-865F-F2D2012D1B96}"/>
              </a:ext>
            </a:extLst>
          </p:cNvPr>
          <p:cNvGraphicFramePr>
            <a:graphicFrameLocks noChangeAspect="1"/>
          </p:cNvGraphicFramePr>
          <p:nvPr>
            <p:extLst>
              <p:ext uri="{D42A27DB-BD31-4B8C-83A1-F6EECF244321}">
                <p14:modId xmlns:p14="http://schemas.microsoft.com/office/powerpoint/2010/main" val="1187891087"/>
              </p:ext>
            </p:extLst>
          </p:nvPr>
        </p:nvGraphicFramePr>
        <p:xfrm>
          <a:off x="11437778" y="5573848"/>
          <a:ext cx="649287" cy="481013"/>
        </p:xfrm>
        <a:graphic>
          <a:graphicData uri="http://schemas.openxmlformats.org/presentationml/2006/ole">
            <mc:AlternateContent xmlns:mc="http://schemas.openxmlformats.org/markup-compatibility/2006">
              <mc:Choice xmlns:v="urn:schemas-microsoft-com:vml" Requires="v">
                <p:oleObj name="Packager Shell Object" showAsIcon="1" r:id="rId4" imgW="649080" imgH="481320" progId="Package">
                  <p:embed/>
                </p:oleObj>
              </mc:Choice>
              <mc:Fallback>
                <p:oleObj name="Packager Shell Object" showAsIcon="1" r:id="rId4" imgW="649080" imgH="481320" progId="Package">
                  <p:embed/>
                  <p:pic>
                    <p:nvPicPr>
                      <p:cNvPr id="6" name="Object 5">
                        <a:extLst>
                          <a:ext uri="{FF2B5EF4-FFF2-40B4-BE49-F238E27FC236}">
                            <a16:creationId xmlns:a16="http://schemas.microsoft.com/office/drawing/2014/main" id="{08493D96-415F-4C8F-865F-F2D2012D1B96}"/>
                          </a:ext>
                        </a:extLst>
                      </p:cNvPr>
                      <p:cNvPicPr/>
                      <p:nvPr/>
                    </p:nvPicPr>
                    <p:blipFill>
                      <a:blip r:embed="rId5"/>
                      <a:stretch>
                        <a:fillRect/>
                      </a:stretch>
                    </p:blipFill>
                    <p:spPr>
                      <a:xfrm>
                        <a:off x="11437778" y="5573848"/>
                        <a:ext cx="649287" cy="481013"/>
                      </a:xfrm>
                      <a:prstGeom prst="rect">
                        <a:avLst/>
                      </a:prstGeom>
                    </p:spPr>
                  </p:pic>
                </p:oleObj>
              </mc:Fallback>
            </mc:AlternateContent>
          </a:graphicData>
        </a:graphic>
      </p:graphicFrame>
    </p:spTree>
    <p:extLst>
      <p:ext uri="{BB962C8B-B14F-4D97-AF65-F5344CB8AC3E}">
        <p14:creationId xmlns:p14="http://schemas.microsoft.com/office/powerpoint/2010/main" val="473864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820DE-ABC0-4248-B949-ADB39FF6B168}"/>
              </a:ext>
            </a:extLst>
          </p:cNvPr>
          <p:cNvSpPr>
            <a:spLocks noGrp="1"/>
          </p:cNvSpPr>
          <p:nvPr>
            <p:ph idx="1"/>
          </p:nvPr>
        </p:nvSpPr>
        <p:spPr/>
        <p:txBody>
          <a:bodyPr/>
          <a:lstStyle/>
          <a:p>
            <a:r>
              <a:rPr lang="en-US" dirty="0"/>
              <a:t>Lets add a new member function in main to draw grass</a:t>
            </a:r>
            <a:endParaRPr lang="en-IN" dirty="0"/>
          </a:p>
        </p:txBody>
      </p:sp>
      <p:sp>
        <p:nvSpPr>
          <p:cNvPr id="3" name="Title 2">
            <a:extLst>
              <a:ext uri="{FF2B5EF4-FFF2-40B4-BE49-F238E27FC236}">
                <a16:creationId xmlns:a16="http://schemas.microsoft.com/office/drawing/2014/main" id="{92A88805-E8C7-42BB-875B-1F8A8C548572}"/>
              </a:ext>
            </a:extLst>
          </p:cNvPr>
          <p:cNvSpPr>
            <a:spLocks noGrp="1"/>
          </p:cNvSpPr>
          <p:nvPr>
            <p:ph type="title"/>
          </p:nvPr>
        </p:nvSpPr>
        <p:spPr/>
        <p:txBody>
          <a:bodyPr/>
          <a:lstStyle/>
          <a:p>
            <a:r>
              <a:rPr lang="en-US" dirty="0"/>
              <a:t>Make the background better</a:t>
            </a:r>
            <a:endParaRPr lang="en-IN" dirty="0"/>
          </a:p>
        </p:txBody>
      </p:sp>
      <p:pic>
        <p:nvPicPr>
          <p:cNvPr id="5" name="Picture 4">
            <a:extLst>
              <a:ext uri="{FF2B5EF4-FFF2-40B4-BE49-F238E27FC236}">
                <a16:creationId xmlns:a16="http://schemas.microsoft.com/office/drawing/2014/main" id="{9C612B4C-365B-4672-8611-AD362EC9B30F}"/>
              </a:ext>
            </a:extLst>
          </p:cNvPr>
          <p:cNvPicPr>
            <a:picLocks noChangeAspect="1"/>
          </p:cNvPicPr>
          <p:nvPr/>
        </p:nvPicPr>
        <p:blipFill>
          <a:blip r:embed="rId2"/>
          <a:stretch>
            <a:fillRect/>
          </a:stretch>
        </p:blipFill>
        <p:spPr>
          <a:xfrm>
            <a:off x="1045164" y="2618423"/>
            <a:ext cx="9648825" cy="3009900"/>
          </a:xfrm>
          <a:prstGeom prst="rect">
            <a:avLst/>
          </a:prstGeom>
        </p:spPr>
      </p:pic>
      <p:graphicFrame>
        <p:nvGraphicFramePr>
          <p:cNvPr id="6" name="Object 5">
            <a:extLst>
              <a:ext uri="{FF2B5EF4-FFF2-40B4-BE49-F238E27FC236}">
                <a16:creationId xmlns:a16="http://schemas.microsoft.com/office/drawing/2014/main" id="{EE188F30-F802-4C6F-809C-842F4E69F071}"/>
              </a:ext>
            </a:extLst>
          </p:cNvPr>
          <p:cNvGraphicFramePr>
            <a:graphicFrameLocks noChangeAspect="1"/>
          </p:cNvGraphicFramePr>
          <p:nvPr>
            <p:extLst>
              <p:ext uri="{D42A27DB-BD31-4B8C-83A1-F6EECF244321}">
                <p14:modId xmlns:p14="http://schemas.microsoft.com/office/powerpoint/2010/main" val="3447385675"/>
              </p:ext>
            </p:extLst>
          </p:nvPr>
        </p:nvGraphicFramePr>
        <p:xfrm>
          <a:off x="11502637" y="5530487"/>
          <a:ext cx="649287" cy="481013"/>
        </p:xfrm>
        <a:graphic>
          <a:graphicData uri="http://schemas.openxmlformats.org/presentationml/2006/ole">
            <mc:AlternateContent xmlns:mc="http://schemas.openxmlformats.org/markup-compatibility/2006">
              <mc:Choice xmlns:v="urn:schemas-microsoft-com:vml" Requires="v">
                <p:oleObj name="Packager Shell Object" showAsIcon="1" r:id="rId3" imgW="649080" imgH="481320" progId="Package">
                  <p:embed/>
                </p:oleObj>
              </mc:Choice>
              <mc:Fallback>
                <p:oleObj name="Packager Shell Object" showAsIcon="1" r:id="rId3" imgW="649080" imgH="481320" progId="Package">
                  <p:embed/>
                  <p:pic>
                    <p:nvPicPr>
                      <p:cNvPr id="6" name="Object 5">
                        <a:extLst>
                          <a:ext uri="{FF2B5EF4-FFF2-40B4-BE49-F238E27FC236}">
                            <a16:creationId xmlns:a16="http://schemas.microsoft.com/office/drawing/2014/main" id="{EE188F30-F802-4C6F-809C-842F4E69F071}"/>
                          </a:ext>
                        </a:extLst>
                      </p:cNvPr>
                      <p:cNvPicPr/>
                      <p:nvPr/>
                    </p:nvPicPr>
                    <p:blipFill>
                      <a:blip r:embed="rId4"/>
                      <a:stretch>
                        <a:fillRect/>
                      </a:stretch>
                    </p:blipFill>
                    <p:spPr>
                      <a:xfrm>
                        <a:off x="11502637" y="5530487"/>
                        <a:ext cx="649287" cy="481013"/>
                      </a:xfrm>
                      <a:prstGeom prst="rect">
                        <a:avLst/>
                      </a:prstGeom>
                    </p:spPr>
                  </p:pic>
                </p:oleObj>
              </mc:Fallback>
            </mc:AlternateContent>
          </a:graphicData>
        </a:graphic>
      </p:graphicFrame>
    </p:spTree>
    <p:extLst>
      <p:ext uri="{BB962C8B-B14F-4D97-AF65-F5344CB8AC3E}">
        <p14:creationId xmlns:p14="http://schemas.microsoft.com/office/powerpoint/2010/main" val="2323684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625B8-B0C5-4E8D-AA13-43654103446B}"/>
              </a:ext>
            </a:extLst>
          </p:cNvPr>
          <p:cNvSpPr>
            <a:spLocks noGrp="1"/>
          </p:cNvSpPr>
          <p:nvPr>
            <p:ph idx="1"/>
          </p:nvPr>
        </p:nvSpPr>
        <p:spPr>
          <a:xfrm>
            <a:off x="1294361" y="1553634"/>
            <a:ext cx="9603275" cy="3450613"/>
          </a:xfrm>
        </p:spPr>
        <p:txBody>
          <a:bodyPr/>
          <a:lstStyle/>
          <a:p>
            <a:r>
              <a:rPr lang="en-US" dirty="0"/>
              <a:t>Now in pygame to add text</a:t>
            </a:r>
          </a:p>
          <a:p>
            <a:pPr lvl="1"/>
            <a:r>
              <a:rPr lang="en-IN" dirty="0"/>
              <a:t>Create a font object</a:t>
            </a:r>
          </a:p>
          <a:p>
            <a:pPr lvl="1"/>
            <a:r>
              <a:rPr lang="en-IN" dirty="0"/>
              <a:t>Create text with the font object</a:t>
            </a:r>
          </a:p>
          <a:p>
            <a:pPr lvl="1"/>
            <a:r>
              <a:rPr lang="en-IN" dirty="0" err="1"/>
              <a:t>Blit</a:t>
            </a:r>
            <a:r>
              <a:rPr lang="en-IN" dirty="0"/>
              <a:t> the text on display surface</a:t>
            </a:r>
          </a:p>
        </p:txBody>
      </p:sp>
      <p:sp>
        <p:nvSpPr>
          <p:cNvPr id="3" name="Title 2">
            <a:extLst>
              <a:ext uri="{FF2B5EF4-FFF2-40B4-BE49-F238E27FC236}">
                <a16:creationId xmlns:a16="http://schemas.microsoft.com/office/drawing/2014/main" id="{4EF83722-721C-4116-BF09-4FC2E6C2DA8C}"/>
              </a:ext>
            </a:extLst>
          </p:cNvPr>
          <p:cNvSpPr>
            <a:spLocks noGrp="1"/>
          </p:cNvSpPr>
          <p:nvPr>
            <p:ph type="title"/>
          </p:nvPr>
        </p:nvSpPr>
        <p:spPr/>
        <p:txBody>
          <a:bodyPr/>
          <a:lstStyle/>
          <a:p>
            <a:r>
              <a:rPr lang="en-US" dirty="0"/>
              <a:t>Add Score</a:t>
            </a:r>
            <a:endParaRPr lang="en-IN" dirty="0"/>
          </a:p>
        </p:txBody>
      </p:sp>
      <p:pic>
        <p:nvPicPr>
          <p:cNvPr id="5" name="Picture 4">
            <a:extLst>
              <a:ext uri="{FF2B5EF4-FFF2-40B4-BE49-F238E27FC236}">
                <a16:creationId xmlns:a16="http://schemas.microsoft.com/office/drawing/2014/main" id="{4792038F-846A-4215-90C9-8157A49E4FE8}"/>
              </a:ext>
            </a:extLst>
          </p:cNvPr>
          <p:cNvPicPr>
            <a:picLocks noChangeAspect="1"/>
          </p:cNvPicPr>
          <p:nvPr/>
        </p:nvPicPr>
        <p:blipFill>
          <a:blip r:embed="rId2"/>
          <a:stretch>
            <a:fillRect/>
          </a:stretch>
        </p:blipFill>
        <p:spPr>
          <a:xfrm>
            <a:off x="1294359" y="3257053"/>
            <a:ext cx="9086255" cy="487421"/>
          </a:xfrm>
          <a:prstGeom prst="rect">
            <a:avLst/>
          </a:prstGeom>
        </p:spPr>
      </p:pic>
      <p:pic>
        <p:nvPicPr>
          <p:cNvPr id="7" name="Picture 6">
            <a:extLst>
              <a:ext uri="{FF2B5EF4-FFF2-40B4-BE49-F238E27FC236}">
                <a16:creationId xmlns:a16="http://schemas.microsoft.com/office/drawing/2014/main" id="{BC03D87D-6D48-49CB-8F44-E63F8E11278D}"/>
              </a:ext>
            </a:extLst>
          </p:cNvPr>
          <p:cNvPicPr>
            <a:picLocks noChangeAspect="1"/>
          </p:cNvPicPr>
          <p:nvPr/>
        </p:nvPicPr>
        <p:blipFill>
          <a:blip r:embed="rId3"/>
          <a:stretch>
            <a:fillRect/>
          </a:stretch>
        </p:blipFill>
        <p:spPr>
          <a:xfrm>
            <a:off x="1294362" y="3884024"/>
            <a:ext cx="9086255" cy="2232264"/>
          </a:xfrm>
          <a:prstGeom prst="rect">
            <a:avLst/>
          </a:prstGeom>
        </p:spPr>
      </p:pic>
    </p:spTree>
    <p:extLst>
      <p:ext uri="{BB962C8B-B14F-4D97-AF65-F5344CB8AC3E}">
        <p14:creationId xmlns:p14="http://schemas.microsoft.com/office/powerpoint/2010/main" val="2283131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BFF0EE-9553-4645-A4F4-6A95D208FE53}"/>
              </a:ext>
            </a:extLst>
          </p:cNvPr>
          <p:cNvSpPr>
            <a:spLocks noGrp="1"/>
          </p:cNvSpPr>
          <p:nvPr>
            <p:ph type="title"/>
          </p:nvPr>
        </p:nvSpPr>
        <p:spPr/>
        <p:txBody>
          <a:bodyPr/>
          <a:lstStyle/>
          <a:p>
            <a:r>
              <a:rPr lang="en-US" dirty="0"/>
              <a:t>Add sound</a:t>
            </a:r>
            <a:endParaRPr lang="en-IN" dirty="0"/>
          </a:p>
        </p:txBody>
      </p:sp>
      <p:graphicFrame>
        <p:nvGraphicFramePr>
          <p:cNvPr id="4" name="Content Placeholder 3">
            <a:extLst>
              <a:ext uri="{FF2B5EF4-FFF2-40B4-BE49-F238E27FC236}">
                <a16:creationId xmlns:a16="http://schemas.microsoft.com/office/drawing/2014/main" id="{1466DB91-8636-4A50-8538-29ADC2AD2643}"/>
              </a:ext>
            </a:extLst>
          </p:cNvPr>
          <p:cNvGraphicFramePr>
            <a:graphicFrameLocks noGrp="1" noChangeAspect="1"/>
          </p:cNvGraphicFramePr>
          <p:nvPr>
            <p:ph idx="1"/>
            <p:extLst>
              <p:ext uri="{D42A27DB-BD31-4B8C-83A1-F6EECF244321}">
                <p14:modId xmlns:p14="http://schemas.microsoft.com/office/powerpoint/2010/main" val="3914543618"/>
              </p:ext>
            </p:extLst>
          </p:nvPr>
        </p:nvGraphicFramePr>
        <p:xfrm>
          <a:off x="11189216" y="5540647"/>
          <a:ext cx="700359" cy="518882"/>
        </p:xfrm>
        <a:graphic>
          <a:graphicData uri="http://schemas.openxmlformats.org/presentationml/2006/ole">
            <mc:AlternateContent xmlns:mc="http://schemas.openxmlformats.org/markup-compatibility/2006">
              <mc:Choice xmlns:v="urn:schemas-microsoft-com:vml" Requires="v">
                <p:oleObj name="Packager Shell Object" showAsIcon="1" r:id="rId2" imgW="649080" imgH="481320" progId="Package">
                  <p:embed/>
                </p:oleObj>
              </mc:Choice>
              <mc:Fallback>
                <p:oleObj name="Packager Shell Object" showAsIcon="1" r:id="rId2" imgW="649080" imgH="481320" progId="Package">
                  <p:embed/>
                  <p:pic>
                    <p:nvPicPr>
                      <p:cNvPr id="4" name="Content Placeholder 3">
                        <a:extLst>
                          <a:ext uri="{FF2B5EF4-FFF2-40B4-BE49-F238E27FC236}">
                            <a16:creationId xmlns:a16="http://schemas.microsoft.com/office/drawing/2014/main" id="{1466DB91-8636-4A50-8538-29ADC2AD2643}"/>
                          </a:ext>
                        </a:extLst>
                      </p:cNvPr>
                      <p:cNvPicPr/>
                      <p:nvPr/>
                    </p:nvPicPr>
                    <p:blipFill>
                      <a:blip r:embed="rId3"/>
                      <a:stretch>
                        <a:fillRect/>
                      </a:stretch>
                    </p:blipFill>
                    <p:spPr>
                      <a:xfrm>
                        <a:off x="11189216" y="5540647"/>
                        <a:ext cx="700359" cy="518882"/>
                      </a:xfrm>
                      <a:prstGeom prst="rect">
                        <a:avLst/>
                      </a:prstGeom>
                    </p:spPr>
                  </p:pic>
                </p:oleObj>
              </mc:Fallback>
            </mc:AlternateContent>
          </a:graphicData>
        </a:graphic>
      </p:graphicFrame>
    </p:spTree>
    <p:extLst>
      <p:ext uri="{BB962C8B-B14F-4D97-AF65-F5344CB8AC3E}">
        <p14:creationId xmlns:p14="http://schemas.microsoft.com/office/powerpoint/2010/main" val="1229632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070259-E67F-4E3B-BDD9-8C4ABEFC8A80}"/>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79A5D75E-2001-4C3C-8C64-8CC7132AE403}"/>
              </a:ext>
            </a:extLst>
          </p:cNvPr>
          <p:cNvSpPr>
            <a:spLocks noGrp="1"/>
          </p:cNvSpPr>
          <p:nvPr>
            <p:ph type="title"/>
          </p:nvPr>
        </p:nvSpPr>
        <p:spPr/>
        <p:txBody>
          <a:bodyPr/>
          <a:lstStyle/>
          <a:p>
            <a:r>
              <a:rPr lang="en-US" dirty="0"/>
              <a:t>Final touch up</a:t>
            </a:r>
            <a:endParaRPr lang="en-IN" dirty="0"/>
          </a:p>
        </p:txBody>
      </p:sp>
    </p:spTree>
    <p:extLst>
      <p:ext uri="{BB962C8B-B14F-4D97-AF65-F5344CB8AC3E}">
        <p14:creationId xmlns:p14="http://schemas.microsoft.com/office/powerpoint/2010/main" val="339263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8D88-6000-44A1-AD67-9280AE1BB5E2}"/>
              </a:ext>
            </a:extLst>
          </p:cNvPr>
          <p:cNvSpPr>
            <a:spLocks noGrp="1"/>
          </p:cNvSpPr>
          <p:nvPr>
            <p:ph type="title"/>
          </p:nvPr>
        </p:nvSpPr>
        <p:spPr/>
        <p:txBody>
          <a:bodyPr/>
          <a:lstStyle/>
          <a:p>
            <a:pPr algn="ctr"/>
            <a:r>
              <a:rPr lang="en-US" dirty="0"/>
              <a:t>The basic construct</a:t>
            </a:r>
            <a:endParaRPr lang="en-IN" dirty="0"/>
          </a:p>
        </p:txBody>
      </p:sp>
      <p:pic>
        <p:nvPicPr>
          <p:cNvPr id="3" name="Picture 2">
            <a:extLst>
              <a:ext uri="{FF2B5EF4-FFF2-40B4-BE49-F238E27FC236}">
                <a16:creationId xmlns:a16="http://schemas.microsoft.com/office/drawing/2014/main" id="{7655FD6F-6CE6-490B-9B73-CAE4FE7A649F}"/>
              </a:ext>
            </a:extLst>
          </p:cNvPr>
          <p:cNvPicPr>
            <a:picLocks noChangeAspect="1"/>
          </p:cNvPicPr>
          <p:nvPr/>
        </p:nvPicPr>
        <p:blipFill>
          <a:blip r:embed="rId2"/>
          <a:stretch>
            <a:fillRect/>
          </a:stretch>
        </p:blipFill>
        <p:spPr>
          <a:xfrm>
            <a:off x="3429739" y="1853754"/>
            <a:ext cx="5332522" cy="3312942"/>
          </a:xfrm>
          <a:prstGeom prst="rect">
            <a:avLst/>
          </a:prstGeom>
        </p:spPr>
      </p:pic>
      <p:sp>
        <p:nvSpPr>
          <p:cNvPr id="10" name="TextBox 9">
            <a:extLst>
              <a:ext uri="{FF2B5EF4-FFF2-40B4-BE49-F238E27FC236}">
                <a16:creationId xmlns:a16="http://schemas.microsoft.com/office/drawing/2014/main" id="{4D4DD475-7FB7-4D54-807A-65C1EDFE6456}"/>
              </a:ext>
            </a:extLst>
          </p:cNvPr>
          <p:cNvSpPr txBox="1"/>
          <p:nvPr/>
        </p:nvSpPr>
        <p:spPr>
          <a:xfrm>
            <a:off x="646386" y="5166696"/>
            <a:ext cx="11327524" cy="369332"/>
          </a:xfrm>
          <a:prstGeom prst="rect">
            <a:avLst/>
          </a:prstGeom>
          <a:noFill/>
        </p:spPr>
        <p:txBody>
          <a:bodyPr wrap="square">
            <a:spAutoFit/>
          </a:bodyPr>
          <a:lstStyle/>
          <a:p>
            <a:pPr algn="ctr"/>
            <a:r>
              <a:rPr lang="en-US" dirty="0">
                <a:solidFill>
                  <a:srgbClr val="000000"/>
                </a:solidFill>
              </a:rPr>
              <a:t>A</a:t>
            </a:r>
            <a:r>
              <a:rPr lang="en-US" b="0" i="0" dirty="0">
                <a:solidFill>
                  <a:srgbClr val="000000"/>
                </a:solidFill>
                <a:effectLst/>
              </a:rPr>
              <a:t>s a consequence the player is </a:t>
            </a:r>
            <a:r>
              <a:rPr lang="en-US" b="0" i="0" dirty="0">
                <a:effectLst/>
              </a:rPr>
              <a:t>perceiving all of this as an interactive </a:t>
            </a:r>
            <a:r>
              <a:rPr lang="en-US" b="0" i="0" dirty="0">
                <a:solidFill>
                  <a:srgbClr val="000000"/>
                </a:solidFill>
                <a:effectLst/>
              </a:rPr>
              <a:t>medium</a:t>
            </a:r>
          </a:p>
        </p:txBody>
      </p:sp>
    </p:spTree>
    <p:extLst>
      <p:ext uri="{BB962C8B-B14F-4D97-AF65-F5344CB8AC3E}">
        <p14:creationId xmlns:p14="http://schemas.microsoft.com/office/powerpoint/2010/main" val="157544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90F16A-451D-4C29-9422-FB48309F34C6}"/>
              </a:ext>
            </a:extLst>
          </p:cNvPr>
          <p:cNvSpPr>
            <a:spLocks noGrp="1"/>
          </p:cNvSpPr>
          <p:nvPr>
            <p:ph idx="1"/>
          </p:nvPr>
        </p:nvSpPr>
        <p:spPr>
          <a:xfrm>
            <a:off x="1294362" y="1763484"/>
            <a:ext cx="9603275" cy="3450613"/>
          </a:xfrm>
        </p:spPr>
        <p:txBody>
          <a:bodyPr>
            <a:normAutofit/>
          </a:bodyPr>
          <a:lstStyle/>
          <a:p>
            <a:pPr algn="l"/>
            <a:r>
              <a:rPr lang="en-US" dirty="0">
                <a:solidFill>
                  <a:srgbClr val="000000"/>
                </a:solidFill>
                <a:latin typeface="Roboto" panose="02000000000000000000" pitchFamily="2" charset="0"/>
              </a:rPr>
              <a:t>I</a:t>
            </a:r>
            <a:r>
              <a:rPr lang="en-US" b="0" i="0" dirty="0">
                <a:solidFill>
                  <a:srgbClr val="000000"/>
                </a:solidFill>
                <a:effectLst/>
                <a:latin typeface="Roboto" panose="02000000000000000000" pitchFamily="2" charset="0"/>
              </a:rPr>
              <a:t>n an actual game much more is </a:t>
            </a:r>
            <a:r>
              <a:rPr lang="en-US" b="0" i="0" dirty="0">
                <a:effectLst/>
                <a:latin typeface="Roboto" panose="02000000000000000000" pitchFamily="2" charset="0"/>
              </a:rPr>
              <a:t>happening than just moving a player to </a:t>
            </a:r>
            <a:r>
              <a:rPr lang="en-US" b="0" i="0" dirty="0">
                <a:solidFill>
                  <a:srgbClr val="000000"/>
                </a:solidFill>
                <a:effectLst/>
                <a:latin typeface="Roboto" panose="02000000000000000000" pitchFamily="2" charset="0"/>
              </a:rPr>
              <a:t>the right</a:t>
            </a:r>
          </a:p>
          <a:p>
            <a:pPr algn="l"/>
            <a:r>
              <a:rPr lang="en-US" dirty="0">
                <a:solidFill>
                  <a:srgbClr val="000000"/>
                </a:solidFill>
                <a:latin typeface="Roboto" panose="02000000000000000000" pitchFamily="2" charset="0"/>
              </a:rPr>
              <a:t>S</a:t>
            </a:r>
            <a:r>
              <a:rPr lang="en-US" b="0" i="0" dirty="0">
                <a:solidFill>
                  <a:srgbClr val="000000"/>
                </a:solidFill>
                <a:effectLst/>
                <a:latin typeface="Roboto" panose="02000000000000000000" pitchFamily="2" charset="0"/>
              </a:rPr>
              <a:t>o for example, </a:t>
            </a:r>
            <a:r>
              <a:rPr lang="en-US" dirty="0">
                <a:solidFill>
                  <a:srgbClr val="000000"/>
                </a:solidFill>
                <a:latin typeface="Roboto" panose="02000000000000000000" pitchFamily="2" charset="0"/>
              </a:rPr>
              <a:t>M</a:t>
            </a:r>
            <a:r>
              <a:rPr lang="en-US" b="0" i="0" dirty="0">
                <a:solidFill>
                  <a:srgbClr val="000000"/>
                </a:solidFill>
                <a:effectLst/>
                <a:latin typeface="Roboto" panose="02000000000000000000" pitchFamily="2" charset="0"/>
              </a:rPr>
              <a:t>ario if he is moving to the right we also want to play a walking animation which further adds to the illusion that </a:t>
            </a:r>
            <a:r>
              <a:rPr lang="en-US" dirty="0">
                <a:solidFill>
                  <a:srgbClr val="000000"/>
                </a:solidFill>
                <a:latin typeface="Roboto" panose="02000000000000000000" pitchFamily="2" charset="0"/>
              </a:rPr>
              <a:t>M</a:t>
            </a:r>
            <a:r>
              <a:rPr lang="en-US" b="0" i="0" dirty="0">
                <a:solidFill>
                  <a:srgbClr val="000000"/>
                </a:solidFill>
                <a:effectLst/>
                <a:latin typeface="Roboto" panose="02000000000000000000" pitchFamily="2" charset="0"/>
              </a:rPr>
              <a:t>ario is walking instead of just being repositioned on the screen. </a:t>
            </a:r>
            <a:r>
              <a:rPr lang="en-US" dirty="0">
                <a:solidFill>
                  <a:srgbClr val="000000"/>
                </a:solidFill>
                <a:latin typeface="Roboto" panose="02000000000000000000" pitchFamily="2" charset="0"/>
              </a:rPr>
              <a:t>W</a:t>
            </a:r>
            <a:r>
              <a:rPr lang="en-US" b="0" i="0" dirty="0">
                <a:solidFill>
                  <a:srgbClr val="000000"/>
                </a:solidFill>
                <a:effectLst/>
                <a:latin typeface="Roboto" panose="02000000000000000000" pitchFamily="2" charset="0"/>
              </a:rPr>
              <a:t>e could also move around enemies , give the player power ups ,add some coins, timers or really anything that would constitute parts of a game</a:t>
            </a:r>
          </a:p>
          <a:p>
            <a:pPr algn="l"/>
            <a:r>
              <a:rPr lang="en-US" dirty="0">
                <a:solidFill>
                  <a:srgbClr val="000000"/>
                </a:solidFill>
                <a:latin typeface="Roboto" panose="02000000000000000000" pitchFamily="2" charset="0"/>
              </a:rPr>
              <a:t>A</a:t>
            </a:r>
            <a:r>
              <a:rPr lang="en-US" b="0" i="0" dirty="0">
                <a:solidFill>
                  <a:srgbClr val="000000"/>
                </a:solidFill>
                <a:effectLst/>
                <a:latin typeface="Roboto" panose="02000000000000000000" pitchFamily="2" charset="0"/>
              </a:rPr>
              <a:t>nd if you understand that logic you can make a game in basically anything as long as you can get these free elements and this could even be a game</a:t>
            </a:r>
          </a:p>
          <a:p>
            <a:endParaRPr lang="en-IN" dirty="0"/>
          </a:p>
        </p:txBody>
      </p:sp>
    </p:spTree>
    <p:extLst>
      <p:ext uri="{BB962C8B-B14F-4D97-AF65-F5344CB8AC3E}">
        <p14:creationId xmlns:p14="http://schemas.microsoft.com/office/powerpoint/2010/main" val="3805243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3D3A-08CC-4655-940D-E92B9C5A820A}"/>
              </a:ext>
            </a:extLst>
          </p:cNvPr>
          <p:cNvSpPr>
            <a:spLocks noGrp="1"/>
          </p:cNvSpPr>
          <p:nvPr>
            <p:ph type="title"/>
          </p:nvPr>
        </p:nvSpPr>
        <p:spPr>
          <a:xfrm>
            <a:off x="1294363" y="1600677"/>
            <a:ext cx="9512900" cy="4169502"/>
          </a:xfrm>
        </p:spPr>
        <p:txBody>
          <a:bodyPr/>
          <a:lstStyle/>
          <a:p>
            <a:r>
              <a:rPr lang="en-US" dirty="0"/>
              <a:t>Basics of pygame in code</a:t>
            </a:r>
            <a:endParaRPr lang="en-IN" dirty="0"/>
          </a:p>
        </p:txBody>
      </p:sp>
    </p:spTree>
    <p:extLst>
      <p:ext uri="{BB962C8B-B14F-4D97-AF65-F5344CB8AC3E}">
        <p14:creationId xmlns:p14="http://schemas.microsoft.com/office/powerpoint/2010/main" val="274457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80765-8E1C-4C53-B025-7D4B5ADEBCD2}"/>
              </a:ext>
            </a:extLst>
          </p:cNvPr>
          <p:cNvPicPr>
            <a:picLocks noChangeAspect="1"/>
          </p:cNvPicPr>
          <p:nvPr/>
        </p:nvPicPr>
        <p:blipFill>
          <a:blip r:embed="rId2"/>
          <a:stretch>
            <a:fillRect/>
          </a:stretch>
        </p:blipFill>
        <p:spPr>
          <a:xfrm>
            <a:off x="819150" y="353574"/>
            <a:ext cx="10553700" cy="1704975"/>
          </a:xfrm>
          <a:prstGeom prst="rect">
            <a:avLst/>
          </a:prstGeom>
        </p:spPr>
      </p:pic>
      <p:sp>
        <p:nvSpPr>
          <p:cNvPr id="4" name="Content Placeholder 1">
            <a:extLst>
              <a:ext uri="{FF2B5EF4-FFF2-40B4-BE49-F238E27FC236}">
                <a16:creationId xmlns:a16="http://schemas.microsoft.com/office/drawing/2014/main" id="{D5B9131E-8B1D-4274-95A1-2EA4882C0D55}"/>
              </a:ext>
            </a:extLst>
          </p:cNvPr>
          <p:cNvSpPr txBox="1">
            <a:spLocks/>
          </p:cNvSpPr>
          <p:nvPr/>
        </p:nvSpPr>
        <p:spPr>
          <a:xfrm>
            <a:off x="1714396" y="2149740"/>
            <a:ext cx="9603275" cy="49886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solidFill>
                  <a:srgbClr val="000000"/>
                </a:solidFill>
                <a:latin typeface="Roboto" panose="02000000000000000000" pitchFamily="2" charset="0"/>
              </a:rPr>
              <a:t>The code above doesn’t do much, so lets add our very first spring </a:t>
            </a:r>
          </a:p>
          <a:p>
            <a:endParaRPr lang="en-IN" dirty="0"/>
          </a:p>
        </p:txBody>
      </p:sp>
      <p:pic>
        <p:nvPicPr>
          <p:cNvPr id="6" name="Picture 5">
            <a:extLst>
              <a:ext uri="{FF2B5EF4-FFF2-40B4-BE49-F238E27FC236}">
                <a16:creationId xmlns:a16="http://schemas.microsoft.com/office/drawing/2014/main" id="{195B165A-BA1F-48FC-9D69-8B47FD16DA3E}"/>
              </a:ext>
            </a:extLst>
          </p:cNvPr>
          <p:cNvPicPr>
            <a:picLocks noChangeAspect="1"/>
          </p:cNvPicPr>
          <p:nvPr/>
        </p:nvPicPr>
        <p:blipFill>
          <a:blip r:embed="rId3"/>
          <a:stretch>
            <a:fillRect/>
          </a:stretch>
        </p:blipFill>
        <p:spPr>
          <a:xfrm>
            <a:off x="2414094" y="2648608"/>
            <a:ext cx="7048500" cy="2124075"/>
          </a:xfrm>
          <a:prstGeom prst="rect">
            <a:avLst/>
          </a:prstGeom>
        </p:spPr>
      </p:pic>
      <p:sp>
        <p:nvSpPr>
          <p:cNvPr id="7" name="Content Placeholder 1">
            <a:extLst>
              <a:ext uri="{FF2B5EF4-FFF2-40B4-BE49-F238E27FC236}">
                <a16:creationId xmlns:a16="http://schemas.microsoft.com/office/drawing/2014/main" id="{45F7FC9F-DB05-43B0-8313-3D94593B6589}"/>
              </a:ext>
            </a:extLst>
          </p:cNvPr>
          <p:cNvSpPr txBox="1">
            <a:spLocks/>
          </p:cNvSpPr>
          <p:nvPr/>
        </p:nvSpPr>
        <p:spPr>
          <a:xfrm>
            <a:off x="1449010" y="4955065"/>
            <a:ext cx="9603275" cy="498868"/>
          </a:xfrm>
          <a:prstGeom prst="rect">
            <a:avLst/>
          </a:prstGeom>
        </p:spPr>
        <p:txBody>
          <a:bodyPr>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dirty="0">
                <a:solidFill>
                  <a:srgbClr val="000000"/>
                </a:solidFill>
                <a:latin typeface="Roboto" panose="02000000000000000000" pitchFamily="2" charset="0"/>
              </a:rPr>
              <a:t>But on running this you will get the same output as above, so lets add some more lines of code</a:t>
            </a:r>
          </a:p>
          <a:p>
            <a:endParaRPr lang="en-IN" dirty="0"/>
          </a:p>
        </p:txBody>
      </p:sp>
    </p:spTree>
    <p:extLst>
      <p:ext uri="{BB962C8B-B14F-4D97-AF65-F5344CB8AC3E}">
        <p14:creationId xmlns:p14="http://schemas.microsoft.com/office/powerpoint/2010/main" val="2514549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71F676-9B75-44AC-A3FD-8C9E54412695}"/>
              </a:ext>
            </a:extLst>
          </p:cNvPr>
          <p:cNvPicPr>
            <a:picLocks noChangeAspect="1"/>
          </p:cNvPicPr>
          <p:nvPr/>
        </p:nvPicPr>
        <p:blipFill>
          <a:blip r:embed="rId2"/>
          <a:stretch>
            <a:fillRect/>
          </a:stretch>
        </p:blipFill>
        <p:spPr>
          <a:xfrm>
            <a:off x="1347787" y="96399"/>
            <a:ext cx="9496425" cy="5876925"/>
          </a:xfrm>
          <a:prstGeom prst="rect">
            <a:avLst/>
          </a:prstGeom>
        </p:spPr>
      </p:pic>
      <p:graphicFrame>
        <p:nvGraphicFramePr>
          <p:cNvPr id="4" name="Object 3">
            <a:extLst>
              <a:ext uri="{FF2B5EF4-FFF2-40B4-BE49-F238E27FC236}">
                <a16:creationId xmlns:a16="http://schemas.microsoft.com/office/drawing/2014/main" id="{39191950-08AC-47E0-85D7-14A8AA79340D}"/>
              </a:ext>
            </a:extLst>
          </p:cNvPr>
          <p:cNvGraphicFramePr>
            <a:graphicFrameLocks noChangeAspect="1"/>
          </p:cNvGraphicFramePr>
          <p:nvPr>
            <p:extLst>
              <p:ext uri="{D42A27DB-BD31-4B8C-83A1-F6EECF244321}">
                <p14:modId xmlns:p14="http://schemas.microsoft.com/office/powerpoint/2010/main" val="3202296066"/>
              </p:ext>
            </p:extLst>
          </p:nvPr>
        </p:nvGraphicFramePr>
        <p:xfrm>
          <a:off x="10340975" y="5492311"/>
          <a:ext cx="503237" cy="481013"/>
        </p:xfrm>
        <a:graphic>
          <a:graphicData uri="http://schemas.openxmlformats.org/presentationml/2006/ole">
            <mc:AlternateContent xmlns:mc="http://schemas.openxmlformats.org/markup-compatibility/2006">
              <mc:Choice xmlns:v="urn:schemas-microsoft-com:vml" Requires="v">
                <p:oleObj name="Packager Shell Object" showAsIcon="1" r:id="rId3" imgW="504000" imgH="481320" progId="Package">
                  <p:embed/>
                </p:oleObj>
              </mc:Choice>
              <mc:Fallback>
                <p:oleObj name="Packager Shell Object" showAsIcon="1" r:id="rId3" imgW="504000" imgH="481320" progId="Package">
                  <p:embed/>
                  <p:pic>
                    <p:nvPicPr>
                      <p:cNvPr id="4" name="Object 3">
                        <a:extLst>
                          <a:ext uri="{FF2B5EF4-FFF2-40B4-BE49-F238E27FC236}">
                            <a16:creationId xmlns:a16="http://schemas.microsoft.com/office/drawing/2014/main" id="{39191950-08AC-47E0-85D7-14A8AA79340D}"/>
                          </a:ext>
                        </a:extLst>
                      </p:cNvPr>
                      <p:cNvPicPr/>
                      <p:nvPr/>
                    </p:nvPicPr>
                    <p:blipFill>
                      <a:blip r:embed="rId4"/>
                      <a:stretch>
                        <a:fillRect/>
                      </a:stretch>
                    </p:blipFill>
                    <p:spPr>
                      <a:xfrm>
                        <a:off x="10340975" y="5492311"/>
                        <a:ext cx="503237" cy="481013"/>
                      </a:xfrm>
                      <a:prstGeom prst="rect">
                        <a:avLst/>
                      </a:prstGeom>
                    </p:spPr>
                  </p:pic>
                </p:oleObj>
              </mc:Fallback>
            </mc:AlternateContent>
          </a:graphicData>
        </a:graphic>
      </p:graphicFrame>
    </p:spTree>
    <p:extLst>
      <p:ext uri="{BB962C8B-B14F-4D97-AF65-F5344CB8AC3E}">
        <p14:creationId xmlns:p14="http://schemas.microsoft.com/office/powerpoint/2010/main" val="1127331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57653-AB5A-4DD6-A9FD-12F08AEE33A6}"/>
              </a:ext>
            </a:extLst>
          </p:cNvPr>
          <p:cNvPicPr>
            <a:picLocks noChangeAspect="1"/>
          </p:cNvPicPr>
          <p:nvPr/>
        </p:nvPicPr>
        <p:blipFill>
          <a:blip r:embed="rId2"/>
          <a:stretch>
            <a:fillRect/>
          </a:stretch>
        </p:blipFill>
        <p:spPr>
          <a:xfrm>
            <a:off x="2975822" y="316624"/>
            <a:ext cx="6591171" cy="2971641"/>
          </a:xfrm>
          <a:prstGeom prst="rect">
            <a:avLst/>
          </a:prstGeom>
        </p:spPr>
      </p:pic>
      <p:sp>
        <p:nvSpPr>
          <p:cNvPr id="4" name="Content Placeholder 1">
            <a:extLst>
              <a:ext uri="{FF2B5EF4-FFF2-40B4-BE49-F238E27FC236}">
                <a16:creationId xmlns:a16="http://schemas.microsoft.com/office/drawing/2014/main" id="{FACEF95F-9FAE-43B7-B5C8-DCDF214BCCC8}"/>
              </a:ext>
            </a:extLst>
          </p:cNvPr>
          <p:cNvSpPr txBox="1">
            <a:spLocks/>
          </p:cNvSpPr>
          <p:nvPr/>
        </p:nvSpPr>
        <p:spPr>
          <a:xfrm>
            <a:off x="2975823" y="3569735"/>
            <a:ext cx="5704490" cy="3450613"/>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r>
              <a:rPr lang="en-US" sz="1600" dirty="0">
                <a:solidFill>
                  <a:srgbClr val="000000"/>
                </a:solidFill>
                <a:latin typeface="Roboto" panose="02000000000000000000" pitchFamily="2" charset="0"/>
              </a:rPr>
              <a:t>The above code works well, but it is not recommended to run it as it would not terminate, since we haven’t actually implemented the terminate function just yet</a:t>
            </a:r>
          </a:p>
          <a:p>
            <a:pPr algn="ctr"/>
            <a:r>
              <a:rPr lang="en-US" sz="1600" dirty="0">
                <a:solidFill>
                  <a:srgbClr val="000000"/>
                </a:solidFill>
                <a:latin typeface="Roboto" panose="02000000000000000000" pitchFamily="2" charset="0"/>
              </a:rPr>
              <a:t>To do that we need an event loop</a:t>
            </a:r>
          </a:p>
        </p:txBody>
      </p:sp>
    </p:spTree>
    <p:extLst>
      <p:ext uri="{BB962C8B-B14F-4D97-AF65-F5344CB8AC3E}">
        <p14:creationId xmlns:p14="http://schemas.microsoft.com/office/powerpoint/2010/main" val="3633620968"/>
      </p:ext>
    </p:extLst>
  </p:cSld>
  <p:clrMapOvr>
    <a:masterClrMapping/>
  </p:clrMapOvr>
</p:sld>
</file>

<file path=ppt/theme/theme1.xml><?xml version="1.0" encoding="utf-8"?>
<a:theme xmlns:a="http://schemas.openxmlformats.org/drawingml/2006/main" name="Gallery">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TF66921596_My invention presentation_AAS_v5" id="{87E5ADC5-22B1-48B6-A377-CC62C9F76903}" vid="{35D6D025-A430-4CAD-B81F-81678F6B39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1DB373-C1A1-4924-9AF2-F0436820150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FA01955-FFEB-4169-B0BF-D790410D6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9C8665-7E41-4E8E-957E-307F6F826A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tf66921596_win32</Template>
  <TotalTime>695</TotalTime>
  <Words>1324</Words>
  <Application>Microsoft Office PowerPoint</Application>
  <PresentationFormat>Widescreen</PresentationFormat>
  <Paragraphs>98</Paragraphs>
  <Slides>37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3" baseType="lpstr">
      <vt:lpstr>Arial</vt:lpstr>
      <vt:lpstr>Calibri</vt:lpstr>
      <vt:lpstr>Gill Sans MT</vt:lpstr>
      <vt:lpstr>Roboto</vt:lpstr>
      <vt:lpstr>Gallery</vt:lpstr>
      <vt:lpstr>Packager Shell Object</vt:lpstr>
      <vt:lpstr>The Snake  which bites</vt:lpstr>
      <vt:lpstr>How games work in general</vt:lpstr>
      <vt:lpstr>How games work in general</vt:lpstr>
      <vt:lpstr>The basic construct</vt:lpstr>
      <vt:lpstr>PowerPoint Presentation</vt:lpstr>
      <vt:lpstr>Basics of pygame in code</vt:lpstr>
      <vt:lpstr>PowerPoint Presentation</vt:lpstr>
      <vt:lpstr>PowerPoint Presentation</vt:lpstr>
      <vt:lpstr>PowerPoint Presentation</vt:lpstr>
      <vt:lpstr>PowerPoint Presentation</vt:lpstr>
      <vt:lpstr>Few more Basic setup terminology</vt:lpstr>
      <vt:lpstr>PowerPoint Presentation</vt:lpstr>
      <vt:lpstr>What we have till now?</vt:lpstr>
      <vt:lpstr>Drawing shapes in pygame</vt:lpstr>
      <vt:lpstr>Using a surface</vt:lpstr>
      <vt:lpstr>PowerPoint Presentation</vt:lpstr>
      <vt:lpstr>Positioning in pygame</vt:lpstr>
      <vt:lpstr>Making things dynamic</vt:lpstr>
      <vt:lpstr>Rectangle/rect</vt:lpstr>
      <vt:lpstr>PowerPoint Presentation</vt:lpstr>
      <vt:lpstr>PowerPoint Presentation</vt:lpstr>
      <vt:lpstr>Logic of the snake</vt:lpstr>
      <vt:lpstr>Setting up the board and fruit</vt:lpstr>
      <vt:lpstr>Creating the snake</vt:lpstr>
      <vt:lpstr>PowerPoint Presentation</vt:lpstr>
      <vt:lpstr>PowerPoint Presentation</vt:lpstr>
      <vt:lpstr>PowerPoint Presentation</vt:lpstr>
      <vt:lpstr>Let the snake munch</vt:lpstr>
      <vt:lpstr>PowerPoint Presentation</vt:lpstr>
      <vt:lpstr>Hitting the wall or itself</vt:lpstr>
      <vt:lpstr>Drawing the fruit</vt:lpstr>
      <vt:lpstr>Graphics to the snake</vt:lpstr>
      <vt:lpstr>PowerPoint Presentation</vt:lpstr>
      <vt:lpstr>Make the background better</vt:lpstr>
      <vt:lpstr>Add Score</vt:lpstr>
      <vt:lpstr>Add sound</vt:lpstr>
      <vt:lpstr>Final touch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Snake  which bites</dc:title>
  <dc:creator>NANDIGRAMA NAGA VENKATA HAREESH</dc:creator>
  <cp:lastModifiedBy>NANDIGRAMA NAGA VENKATA HAREESH</cp:lastModifiedBy>
  <cp:revision>16</cp:revision>
  <dcterms:created xsi:type="dcterms:W3CDTF">2021-09-10T13:04:07Z</dcterms:created>
  <dcterms:modified xsi:type="dcterms:W3CDTF">2021-09-12T04:23:54Z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